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79"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7" r:id="rId44"/>
    <p:sldId id="299" r:id="rId45"/>
    <p:sldId id="300" r:id="rId46"/>
    <p:sldId id="301" r:id="rId47"/>
    <p:sldId id="302" r:id="rId48"/>
    <p:sldId id="303" r:id="rId4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Borges" userId="105e7d24fe8a4a46" providerId="LiveId" clId="{C7776DA7-778E-41A4-A34E-4079BB030B28}"/>
    <pc:docChg chg="undo redo custSel addSld delSld modSld">
      <pc:chgData name="Gabriela Borges" userId="105e7d24fe8a4a46" providerId="LiveId" clId="{C7776DA7-778E-41A4-A34E-4079BB030B28}" dt="2026-06-10T13:43:02.762" v="2329" actId="6549"/>
      <pc:docMkLst>
        <pc:docMk/>
      </pc:docMkLst>
      <pc:sldChg chg="modSp mod">
        <pc:chgData name="Gabriela Borges" userId="105e7d24fe8a4a46" providerId="LiveId" clId="{C7776DA7-778E-41A4-A34E-4079BB030B28}" dt="2026-06-08T13:20:10.930" v="23" actId="20577"/>
        <pc:sldMkLst>
          <pc:docMk/>
          <pc:sldMk cId="0" sldId="256"/>
        </pc:sldMkLst>
        <pc:spChg chg="mod">
          <ac:chgData name="Gabriela Borges" userId="105e7d24fe8a4a46" providerId="LiveId" clId="{C7776DA7-778E-41A4-A34E-4079BB030B28}" dt="2026-06-08T13:20:10.930" v="23" actId="20577"/>
          <ac:spMkLst>
            <pc:docMk/>
            <pc:sldMk cId="0" sldId="256"/>
            <ac:spMk id="55" creationId="{00000000-0000-0000-0000-000000000000}"/>
          </ac:spMkLst>
        </pc:spChg>
      </pc:sldChg>
      <pc:sldChg chg="addSp delSp modSp mod">
        <pc:chgData name="Gabriela Borges" userId="105e7d24fe8a4a46" providerId="LiveId" clId="{C7776DA7-778E-41A4-A34E-4079BB030B28}" dt="2026-06-10T12:08:29.249" v="902" actId="1076"/>
        <pc:sldMkLst>
          <pc:docMk/>
          <pc:sldMk cId="0" sldId="257"/>
        </pc:sldMkLst>
        <pc:spChg chg="mod">
          <ac:chgData name="Gabriela Borges" userId="105e7d24fe8a4a46" providerId="LiveId" clId="{C7776DA7-778E-41A4-A34E-4079BB030B28}" dt="2026-06-10T12:08:23.911" v="901" actId="20577"/>
          <ac:spMkLst>
            <pc:docMk/>
            <pc:sldMk cId="0" sldId="257"/>
            <ac:spMk id="61" creationId="{00000000-0000-0000-0000-000000000000}"/>
          </ac:spMkLst>
        </pc:spChg>
        <pc:picChg chg="add mod">
          <ac:chgData name="Gabriela Borges" userId="105e7d24fe8a4a46" providerId="LiveId" clId="{C7776DA7-778E-41A4-A34E-4079BB030B28}" dt="2026-06-10T12:08:29.249" v="902" actId="1076"/>
          <ac:picMkLst>
            <pc:docMk/>
            <pc:sldMk cId="0" sldId="257"/>
            <ac:picMk id="4" creationId="{9CC16DC9-6A54-0EA1-08B3-E74701ECCC75}"/>
          </ac:picMkLst>
        </pc:picChg>
        <pc:picChg chg="mod">
          <ac:chgData name="Gabriela Borges" userId="105e7d24fe8a4a46" providerId="LiveId" clId="{C7776DA7-778E-41A4-A34E-4079BB030B28}" dt="2026-06-08T13:21:13.992" v="28" actId="1076"/>
          <ac:picMkLst>
            <pc:docMk/>
            <pc:sldMk cId="0" sldId="257"/>
            <ac:picMk id="60" creationId="{00000000-0000-0000-0000-000000000000}"/>
          </ac:picMkLst>
        </pc:picChg>
      </pc:sldChg>
      <pc:sldChg chg="addSp delSp modSp add mod">
        <pc:chgData name="Gabriela Borges" userId="105e7d24fe8a4a46" providerId="LiveId" clId="{C7776DA7-778E-41A4-A34E-4079BB030B28}" dt="2026-06-08T13:30:31.755" v="199" actId="1076"/>
        <pc:sldMkLst>
          <pc:docMk/>
          <pc:sldMk cId="3339105008" sldId="258"/>
        </pc:sldMkLst>
        <pc:spChg chg="add mod">
          <ac:chgData name="Gabriela Borges" userId="105e7d24fe8a4a46" providerId="LiveId" clId="{C7776DA7-778E-41A4-A34E-4079BB030B28}" dt="2026-06-08T13:30:20.877" v="194" actId="121"/>
          <ac:spMkLst>
            <pc:docMk/>
            <pc:sldMk cId="3339105008" sldId="258"/>
            <ac:spMk id="6" creationId="{A8ABDAAF-E338-D999-3619-46794846B470}"/>
          </ac:spMkLst>
        </pc:spChg>
        <pc:spChg chg="mod">
          <ac:chgData name="Gabriela Borges" userId="105e7d24fe8a4a46" providerId="LiveId" clId="{C7776DA7-778E-41A4-A34E-4079BB030B28}" dt="2026-06-08T13:28:01.163" v="151" actId="14100"/>
          <ac:spMkLst>
            <pc:docMk/>
            <pc:sldMk cId="3339105008" sldId="258"/>
            <ac:spMk id="61" creationId="{EA78D5E4-4035-C995-B0A4-DC448F520CBB}"/>
          </ac:spMkLst>
        </pc:spChg>
        <pc:picChg chg="add mod">
          <ac:chgData name="Gabriela Borges" userId="105e7d24fe8a4a46" providerId="LiveId" clId="{C7776DA7-778E-41A4-A34E-4079BB030B28}" dt="2026-06-08T13:28:46.638" v="179" actId="14100"/>
          <ac:picMkLst>
            <pc:docMk/>
            <pc:sldMk cId="3339105008" sldId="258"/>
            <ac:picMk id="7" creationId="{3570549B-694C-87F2-3D34-9073F3E33CE1}"/>
          </ac:picMkLst>
        </pc:picChg>
        <pc:picChg chg="add mod">
          <ac:chgData name="Gabriela Borges" userId="105e7d24fe8a4a46" providerId="LiveId" clId="{C7776DA7-778E-41A4-A34E-4079BB030B28}" dt="2026-06-08T13:30:31.755" v="199" actId="1076"/>
          <ac:picMkLst>
            <pc:docMk/>
            <pc:sldMk cId="3339105008" sldId="258"/>
            <ac:picMk id="9" creationId="{12280BD8-CB67-F59D-C7A0-519A88DDBC35}"/>
          </ac:picMkLst>
        </pc:picChg>
        <pc:picChg chg="mod">
          <ac:chgData name="Gabriela Borges" userId="105e7d24fe8a4a46" providerId="LiveId" clId="{C7776DA7-778E-41A4-A34E-4079BB030B28}" dt="2026-06-08T13:28:49.875" v="180" actId="1076"/>
          <ac:picMkLst>
            <pc:docMk/>
            <pc:sldMk cId="3339105008" sldId="258"/>
            <ac:picMk id="60" creationId="{34085B9A-6FB6-28F4-83B8-9761D0EB6592}"/>
          </ac:picMkLst>
        </pc:picChg>
      </pc:sldChg>
      <pc:sldChg chg="delSp modSp add mod">
        <pc:chgData name="Gabriela Borges" userId="105e7d24fe8a4a46" providerId="LiveId" clId="{C7776DA7-778E-41A4-A34E-4079BB030B28}" dt="2026-06-09T17:39:21.751" v="259" actId="179"/>
        <pc:sldMkLst>
          <pc:docMk/>
          <pc:sldMk cId="704096694" sldId="259"/>
        </pc:sldMkLst>
        <pc:spChg chg="mod">
          <ac:chgData name="Gabriela Borges" userId="105e7d24fe8a4a46" providerId="LiveId" clId="{C7776DA7-778E-41A4-A34E-4079BB030B28}" dt="2026-06-09T17:39:21.751" v="259" actId="179"/>
          <ac:spMkLst>
            <pc:docMk/>
            <pc:sldMk cId="704096694" sldId="259"/>
            <ac:spMk id="61" creationId="{5F02DFED-DF7E-6B9B-8832-F8CAEDC15F64}"/>
          </ac:spMkLst>
        </pc:spChg>
      </pc:sldChg>
      <pc:sldChg chg="modSp add mod">
        <pc:chgData name="Gabriela Borges" userId="105e7d24fe8a4a46" providerId="LiveId" clId="{C7776DA7-778E-41A4-A34E-4079BB030B28}" dt="2026-06-09T18:08:24.651" v="319" actId="179"/>
        <pc:sldMkLst>
          <pc:docMk/>
          <pc:sldMk cId="3556318408" sldId="260"/>
        </pc:sldMkLst>
        <pc:spChg chg="mod">
          <ac:chgData name="Gabriela Borges" userId="105e7d24fe8a4a46" providerId="LiveId" clId="{C7776DA7-778E-41A4-A34E-4079BB030B28}" dt="2026-06-09T18:08:24.651" v="319" actId="179"/>
          <ac:spMkLst>
            <pc:docMk/>
            <pc:sldMk cId="3556318408" sldId="260"/>
            <ac:spMk id="61" creationId="{3E667AB6-27FA-1893-A68B-4A2AE3157D40}"/>
          </ac:spMkLst>
        </pc:spChg>
      </pc:sldChg>
      <pc:sldChg chg="modSp add mod">
        <pc:chgData name="Gabriela Borges" userId="105e7d24fe8a4a46" providerId="LiveId" clId="{C7776DA7-778E-41A4-A34E-4079BB030B28}" dt="2026-06-09T17:43:29.415" v="316" actId="123"/>
        <pc:sldMkLst>
          <pc:docMk/>
          <pc:sldMk cId="1544715218" sldId="261"/>
        </pc:sldMkLst>
        <pc:spChg chg="mod">
          <ac:chgData name="Gabriela Borges" userId="105e7d24fe8a4a46" providerId="LiveId" clId="{C7776DA7-778E-41A4-A34E-4079BB030B28}" dt="2026-06-09T17:43:29.415" v="316" actId="123"/>
          <ac:spMkLst>
            <pc:docMk/>
            <pc:sldMk cId="1544715218" sldId="261"/>
            <ac:spMk id="61" creationId="{C8A22438-329F-48BB-B4D4-AB9D9E469B74}"/>
          </ac:spMkLst>
        </pc:spChg>
      </pc:sldChg>
      <pc:sldChg chg="modSp add mod">
        <pc:chgData name="Gabriela Borges" userId="105e7d24fe8a4a46" providerId="LiveId" clId="{C7776DA7-778E-41A4-A34E-4079BB030B28}" dt="2026-06-09T18:10:31.158" v="331" actId="179"/>
        <pc:sldMkLst>
          <pc:docMk/>
          <pc:sldMk cId="918575632" sldId="262"/>
        </pc:sldMkLst>
        <pc:spChg chg="mod">
          <ac:chgData name="Gabriela Borges" userId="105e7d24fe8a4a46" providerId="LiveId" clId="{C7776DA7-778E-41A4-A34E-4079BB030B28}" dt="2026-06-09T18:10:31.158" v="331" actId="179"/>
          <ac:spMkLst>
            <pc:docMk/>
            <pc:sldMk cId="918575632" sldId="262"/>
            <ac:spMk id="61" creationId="{A3053B05-5B9E-7183-C6DF-3CDE51BE7A0F}"/>
          </ac:spMkLst>
        </pc:spChg>
      </pc:sldChg>
      <pc:sldChg chg="modSp add mod">
        <pc:chgData name="Gabriela Borges" userId="105e7d24fe8a4a46" providerId="LiveId" clId="{C7776DA7-778E-41A4-A34E-4079BB030B28}" dt="2026-06-10T12:09:03.539" v="903" actId="207"/>
        <pc:sldMkLst>
          <pc:docMk/>
          <pc:sldMk cId="3306915687" sldId="263"/>
        </pc:sldMkLst>
        <pc:spChg chg="mod">
          <ac:chgData name="Gabriela Borges" userId="105e7d24fe8a4a46" providerId="LiveId" clId="{C7776DA7-778E-41A4-A34E-4079BB030B28}" dt="2026-06-10T12:09:03.539" v="903" actId="207"/>
          <ac:spMkLst>
            <pc:docMk/>
            <pc:sldMk cId="3306915687" sldId="263"/>
            <ac:spMk id="61" creationId="{D39E753C-5BF7-F3D2-B247-E6C2577CD60B}"/>
          </ac:spMkLst>
        </pc:spChg>
      </pc:sldChg>
      <pc:sldChg chg="modSp add mod">
        <pc:chgData name="Gabriela Borges" userId="105e7d24fe8a4a46" providerId="LiveId" clId="{C7776DA7-778E-41A4-A34E-4079BB030B28}" dt="2026-06-10T12:09:19.201" v="904" actId="207"/>
        <pc:sldMkLst>
          <pc:docMk/>
          <pc:sldMk cId="2705311372" sldId="264"/>
        </pc:sldMkLst>
        <pc:spChg chg="mod">
          <ac:chgData name="Gabriela Borges" userId="105e7d24fe8a4a46" providerId="LiveId" clId="{C7776DA7-778E-41A4-A34E-4079BB030B28}" dt="2026-06-10T12:09:19.201" v="904" actId="207"/>
          <ac:spMkLst>
            <pc:docMk/>
            <pc:sldMk cId="2705311372" sldId="264"/>
            <ac:spMk id="61" creationId="{CDD9E1C9-7AEA-7798-EEAC-975FD15AAD49}"/>
          </ac:spMkLst>
        </pc:spChg>
      </pc:sldChg>
      <pc:sldChg chg="modSp add mod">
        <pc:chgData name="Gabriela Borges" userId="105e7d24fe8a4a46" providerId="LiveId" clId="{C7776DA7-778E-41A4-A34E-4079BB030B28}" dt="2026-06-10T12:09:24.243" v="905" actId="207"/>
        <pc:sldMkLst>
          <pc:docMk/>
          <pc:sldMk cId="2182488375" sldId="265"/>
        </pc:sldMkLst>
        <pc:spChg chg="mod">
          <ac:chgData name="Gabriela Borges" userId="105e7d24fe8a4a46" providerId="LiveId" clId="{C7776DA7-778E-41A4-A34E-4079BB030B28}" dt="2026-06-10T12:09:24.243" v="905" actId="207"/>
          <ac:spMkLst>
            <pc:docMk/>
            <pc:sldMk cId="2182488375" sldId="265"/>
            <ac:spMk id="61" creationId="{0AF7AD2C-85A8-FB6B-934F-7A4679116220}"/>
          </ac:spMkLst>
        </pc:spChg>
      </pc:sldChg>
      <pc:sldChg chg="modSp add mod">
        <pc:chgData name="Gabriela Borges" userId="105e7d24fe8a4a46" providerId="LiveId" clId="{C7776DA7-778E-41A4-A34E-4079BB030B28}" dt="2026-06-10T12:09:28.007" v="906" actId="207"/>
        <pc:sldMkLst>
          <pc:docMk/>
          <pc:sldMk cId="643163603" sldId="266"/>
        </pc:sldMkLst>
        <pc:spChg chg="mod">
          <ac:chgData name="Gabriela Borges" userId="105e7d24fe8a4a46" providerId="LiveId" clId="{C7776DA7-778E-41A4-A34E-4079BB030B28}" dt="2026-06-10T12:09:28.007" v="906" actId="207"/>
          <ac:spMkLst>
            <pc:docMk/>
            <pc:sldMk cId="643163603" sldId="266"/>
            <ac:spMk id="61" creationId="{8AE86304-BDA9-EC6D-5C00-63FE269A12B3}"/>
          </ac:spMkLst>
        </pc:spChg>
      </pc:sldChg>
      <pc:sldChg chg="addSp modSp add mod">
        <pc:chgData name="Gabriela Borges" userId="105e7d24fe8a4a46" providerId="LiveId" clId="{C7776DA7-778E-41A4-A34E-4079BB030B28}" dt="2026-06-09T18:20:53.393" v="429" actId="14100"/>
        <pc:sldMkLst>
          <pc:docMk/>
          <pc:sldMk cId="361012435" sldId="267"/>
        </pc:sldMkLst>
        <pc:spChg chg="mod">
          <ac:chgData name="Gabriela Borges" userId="105e7d24fe8a4a46" providerId="LiveId" clId="{C7776DA7-778E-41A4-A34E-4079BB030B28}" dt="2026-06-09T18:20:47.500" v="427" actId="255"/>
          <ac:spMkLst>
            <pc:docMk/>
            <pc:sldMk cId="361012435" sldId="267"/>
            <ac:spMk id="61" creationId="{C2B543DB-1252-0E5D-8AFC-117A9CE5A152}"/>
          </ac:spMkLst>
        </pc:spChg>
        <pc:picChg chg="add mod">
          <ac:chgData name="Gabriela Borges" userId="105e7d24fe8a4a46" providerId="LiveId" clId="{C7776DA7-778E-41A4-A34E-4079BB030B28}" dt="2026-06-09T18:20:53.393" v="429" actId="14100"/>
          <ac:picMkLst>
            <pc:docMk/>
            <pc:sldMk cId="361012435" sldId="267"/>
            <ac:picMk id="3" creationId="{2D5DA095-38E4-CFDC-103C-E3D3BE1D7171}"/>
          </ac:picMkLst>
        </pc:picChg>
      </pc:sldChg>
      <pc:sldChg chg="addSp delSp modSp add mod">
        <pc:chgData name="Gabriela Borges" userId="105e7d24fe8a4a46" providerId="LiveId" clId="{C7776DA7-778E-41A4-A34E-4079BB030B28}" dt="2026-06-09T18:20:39.672" v="426" actId="14100"/>
        <pc:sldMkLst>
          <pc:docMk/>
          <pc:sldMk cId="1907597598" sldId="268"/>
        </pc:sldMkLst>
        <pc:spChg chg="mod">
          <ac:chgData name="Gabriela Borges" userId="105e7d24fe8a4a46" providerId="LiveId" clId="{C7776DA7-778E-41A4-A34E-4079BB030B28}" dt="2026-06-09T18:20:36.376" v="425" actId="1076"/>
          <ac:spMkLst>
            <pc:docMk/>
            <pc:sldMk cId="1907597598" sldId="268"/>
            <ac:spMk id="61" creationId="{31B35691-210E-45B4-882B-ADD30627C7EB}"/>
          </ac:spMkLst>
        </pc:spChg>
        <pc:picChg chg="del mod">
          <ac:chgData name="Gabriela Borges" userId="105e7d24fe8a4a46" providerId="LiveId" clId="{C7776DA7-778E-41A4-A34E-4079BB030B28}" dt="2026-06-09T18:18:58.376" v="411" actId="478"/>
          <ac:picMkLst>
            <pc:docMk/>
            <pc:sldMk cId="1907597598" sldId="268"/>
            <ac:picMk id="3" creationId="{822CA6A4-EBA0-0DDF-EC06-8627C410F912}"/>
          </ac:picMkLst>
        </pc:picChg>
        <pc:picChg chg="add mod">
          <ac:chgData name="Gabriela Borges" userId="105e7d24fe8a4a46" providerId="LiveId" clId="{C7776DA7-778E-41A4-A34E-4079BB030B28}" dt="2026-06-09T18:20:39.672" v="426" actId="14100"/>
          <ac:picMkLst>
            <pc:docMk/>
            <pc:sldMk cId="1907597598" sldId="268"/>
            <ac:picMk id="4" creationId="{018510F7-AF92-8291-B32A-1D4E6E67C26C}"/>
          </ac:picMkLst>
        </pc:picChg>
        <pc:picChg chg="mod">
          <ac:chgData name="Gabriela Borges" userId="105e7d24fe8a4a46" providerId="LiveId" clId="{C7776DA7-778E-41A4-A34E-4079BB030B28}" dt="2026-06-09T18:20:10.937" v="422" actId="1076"/>
          <ac:picMkLst>
            <pc:docMk/>
            <pc:sldMk cId="1907597598" sldId="268"/>
            <ac:picMk id="60" creationId="{7F18BD09-420C-FE11-7939-49222167AE59}"/>
          </ac:picMkLst>
        </pc:picChg>
      </pc:sldChg>
      <pc:sldChg chg="delSp modSp add mod">
        <pc:chgData name="Gabriela Borges" userId="105e7d24fe8a4a46" providerId="LiveId" clId="{C7776DA7-778E-41A4-A34E-4079BB030B28}" dt="2026-06-10T12:09:39.383" v="907" actId="207"/>
        <pc:sldMkLst>
          <pc:docMk/>
          <pc:sldMk cId="2576784053" sldId="269"/>
        </pc:sldMkLst>
        <pc:spChg chg="mod">
          <ac:chgData name="Gabriela Borges" userId="105e7d24fe8a4a46" providerId="LiveId" clId="{C7776DA7-778E-41A4-A34E-4079BB030B28}" dt="2026-06-10T12:09:39.383" v="907" actId="207"/>
          <ac:spMkLst>
            <pc:docMk/>
            <pc:sldMk cId="2576784053" sldId="269"/>
            <ac:spMk id="61" creationId="{1D765DE2-E550-742E-F649-ADDADF0ECBE5}"/>
          </ac:spMkLst>
        </pc:spChg>
        <pc:picChg chg="del">
          <ac:chgData name="Gabriela Borges" userId="105e7d24fe8a4a46" providerId="LiveId" clId="{C7776DA7-778E-41A4-A34E-4079BB030B28}" dt="2026-06-09T18:21:43.621" v="432" actId="478"/>
          <ac:picMkLst>
            <pc:docMk/>
            <pc:sldMk cId="2576784053" sldId="269"/>
            <ac:picMk id="4" creationId="{BFEFD003-AB15-30A0-173F-711CBA6A2BDA}"/>
          </ac:picMkLst>
        </pc:picChg>
      </pc:sldChg>
      <pc:sldChg chg="modSp add mod">
        <pc:chgData name="Gabriela Borges" userId="105e7d24fe8a4a46" providerId="LiveId" clId="{C7776DA7-778E-41A4-A34E-4079BB030B28}" dt="2026-06-10T12:10:21.511" v="908" actId="207"/>
        <pc:sldMkLst>
          <pc:docMk/>
          <pc:sldMk cId="3976984561" sldId="270"/>
        </pc:sldMkLst>
        <pc:spChg chg="mod">
          <ac:chgData name="Gabriela Borges" userId="105e7d24fe8a4a46" providerId="LiveId" clId="{C7776DA7-778E-41A4-A34E-4079BB030B28}" dt="2026-06-10T12:10:21.511" v="908" actId="207"/>
          <ac:spMkLst>
            <pc:docMk/>
            <pc:sldMk cId="3976984561" sldId="270"/>
            <ac:spMk id="61" creationId="{70F88438-D0E7-FD43-09E6-1B6E411C2F86}"/>
          </ac:spMkLst>
        </pc:spChg>
      </pc:sldChg>
      <pc:sldChg chg="modSp add mod">
        <pc:chgData name="Gabriela Borges" userId="105e7d24fe8a4a46" providerId="LiveId" clId="{C7776DA7-778E-41A4-A34E-4079BB030B28}" dt="2026-06-10T12:10:26.717" v="909" actId="207"/>
        <pc:sldMkLst>
          <pc:docMk/>
          <pc:sldMk cId="3288822196" sldId="271"/>
        </pc:sldMkLst>
        <pc:spChg chg="mod">
          <ac:chgData name="Gabriela Borges" userId="105e7d24fe8a4a46" providerId="LiveId" clId="{C7776DA7-778E-41A4-A34E-4079BB030B28}" dt="2026-06-10T12:10:26.717" v="909" actId="207"/>
          <ac:spMkLst>
            <pc:docMk/>
            <pc:sldMk cId="3288822196" sldId="271"/>
            <ac:spMk id="61" creationId="{BFD556C0-9DCD-BB65-D6AB-BEA4E2130BE1}"/>
          </ac:spMkLst>
        </pc:spChg>
      </pc:sldChg>
      <pc:sldChg chg="modSp add mod">
        <pc:chgData name="Gabriela Borges" userId="105e7d24fe8a4a46" providerId="LiveId" clId="{C7776DA7-778E-41A4-A34E-4079BB030B28}" dt="2026-06-10T12:10:32.533" v="910" actId="207"/>
        <pc:sldMkLst>
          <pc:docMk/>
          <pc:sldMk cId="1322575086" sldId="272"/>
        </pc:sldMkLst>
        <pc:spChg chg="mod">
          <ac:chgData name="Gabriela Borges" userId="105e7d24fe8a4a46" providerId="LiveId" clId="{C7776DA7-778E-41A4-A34E-4079BB030B28}" dt="2026-06-10T12:10:32.533" v="910" actId="207"/>
          <ac:spMkLst>
            <pc:docMk/>
            <pc:sldMk cId="1322575086" sldId="272"/>
            <ac:spMk id="61" creationId="{71BF230A-91FE-9AB0-E6B6-78F95D886FA0}"/>
          </ac:spMkLst>
        </pc:spChg>
      </pc:sldChg>
      <pc:sldChg chg="addSp modSp add mod">
        <pc:chgData name="Gabriela Borges" userId="105e7d24fe8a4a46" providerId="LiveId" clId="{C7776DA7-778E-41A4-A34E-4079BB030B28}" dt="2026-06-10T12:10:41.962" v="911" actId="207"/>
        <pc:sldMkLst>
          <pc:docMk/>
          <pc:sldMk cId="360269901" sldId="273"/>
        </pc:sldMkLst>
        <pc:spChg chg="mod">
          <ac:chgData name="Gabriela Borges" userId="105e7d24fe8a4a46" providerId="LiveId" clId="{C7776DA7-778E-41A4-A34E-4079BB030B28}" dt="2026-06-10T12:10:41.962" v="911" actId="207"/>
          <ac:spMkLst>
            <pc:docMk/>
            <pc:sldMk cId="360269901" sldId="273"/>
            <ac:spMk id="61" creationId="{D0F6CD75-353D-6A99-A877-42B8E8D7297D}"/>
          </ac:spMkLst>
        </pc:spChg>
        <pc:picChg chg="add mod">
          <ac:chgData name="Gabriela Borges" userId="105e7d24fe8a4a46" providerId="LiveId" clId="{C7776DA7-778E-41A4-A34E-4079BB030B28}" dt="2026-06-09T18:38:22.319" v="703" actId="14100"/>
          <ac:picMkLst>
            <pc:docMk/>
            <pc:sldMk cId="360269901" sldId="273"/>
            <ac:picMk id="3" creationId="{34185241-10D3-E256-D883-8D39B1FF8EA6}"/>
          </ac:picMkLst>
        </pc:picChg>
      </pc:sldChg>
      <pc:sldChg chg="addSp modSp add del mod">
        <pc:chgData name="Gabriela Borges" userId="105e7d24fe8a4a46" providerId="LiveId" clId="{C7776DA7-778E-41A4-A34E-4079BB030B28}" dt="2026-06-09T18:36:48.915" v="615" actId="2696"/>
        <pc:sldMkLst>
          <pc:docMk/>
          <pc:sldMk cId="1444033240" sldId="273"/>
        </pc:sldMkLst>
        <pc:spChg chg="mod">
          <ac:chgData name="Gabriela Borges" userId="105e7d24fe8a4a46" providerId="LiveId" clId="{C7776DA7-778E-41A4-A34E-4079BB030B28}" dt="2026-06-09T18:35:29.236" v="608" actId="1076"/>
          <ac:spMkLst>
            <pc:docMk/>
            <pc:sldMk cId="1444033240" sldId="273"/>
            <ac:spMk id="61" creationId="{C5BB9229-8A16-01D9-FC28-5B2D42E10275}"/>
          </ac:spMkLst>
        </pc:spChg>
        <pc:graphicFrameChg chg="add mod">
          <ac:chgData name="Gabriela Borges" userId="105e7d24fe8a4a46" providerId="LiveId" clId="{C7776DA7-778E-41A4-A34E-4079BB030B28}" dt="2026-06-09T18:33:25.611" v="596"/>
          <ac:graphicFrameMkLst>
            <pc:docMk/>
            <pc:sldMk cId="1444033240" sldId="273"/>
            <ac:graphicFrameMk id="2" creationId="{7492B040-648B-1A1E-4609-EDCBA0BF2BB0}"/>
          </ac:graphicFrameMkLst>
        </pc:graphicFrameChg>
        <pc:graphicFrameChg chg="add mod modGraphic">
          <ac:chgData name="Gabriela Borges" userId="105e7d24fe8a4a46" providerId="LiveId" clId="{C7776DA7-778E-41A4-A34E-4079BB030B28}" dt="2026-06-09T18:36:28.343" v="614" actId="14100"/>
          <ac:graphicFrameMkLst>
            <pc:docMk/>
            <pc:sldMk cId="1444033240" sldId="273"/>
            <ac:graphicFrameMk id="3" creationId="{04EDEE98-CB1C-C304-7A6F-418C8D6E5506}"/>
          </ac:graphicFrameMkLst>
        </pc:graphicFrameChg>
      </pc:sldChg>
      <pc:sldChg chg="addSp delSp modSp add mod">
        <pc:chgData name="Gabriela Borges" userId="105e7d24fe8a4a46" providerId="LiveId" clId="{C7776DA7-778E-41A4-A34E-4079BB030B28}" dt="2026-06-10T12:10:47.536" v="912" actId="207"/>
        <pc:sldMkLst>
          <pc:docMk/>
          <pc:sldMk cId="845039617" sldId="274"/>
        </pc:sldMkLst>
        <pc:spChg chg="mod">
          <ac:chgData name="Gabriela Borges" userId="105e7d24fe8a4a46" providerId="LiveId" clId="{C7776DA7-778E-41A4-A34E-4079BB030B28}" dt="2026-06-10T12:10:47.536" v="912" actId="207"/>
          <ac:spMkLst>
            <pc:docMk/>
            <pc:sldMk cId="845039617" sldId="274"/>
            <ac:spMk id="61" creationId="{6A4CC84A-E3BD-6BC7-DB7A-E9AFD0137FE1}"/>
          </ac:spMkLst>
        </pc:spChg>
        <pc:picChg chg="del">
          <ac:chgData name="Gabriela Borges" userId="105e7d24fe8a4a46" providerId="LiveId" clId="{C7776DA7-778E-41A4-A34E-4079BB030B28}" dt="2026-06-09T18:38:31.104" v="705" actId="478"/>
          <ac:picMkLst>
            <pc:docMk/>
            <pc:sldMk cId="845039617" sldId="274"/>
            <ac:picMk id="3" creationId="{9FC277C2-854C-4420-B75A-899638ED00E9}"/>
          </ac:picMkLst>
        </pc:picChg>
        <pc:picChg chg="add mod">
          <ac:chgData name="Gabriela Borges" userId="105e7d24fe8a4a46" providerId="LiveId" clId="{C7776DA7-778E-41A4-A34E-4079BB030B28}" dt="2026-06-09T18:39:26.740" v="720" actId="14100"/>
          <ac:picMkLst>
            <pc:docMk/>
            <pc:sldMk cId="845039617" sldId="274"/>
            <ac:picMk id="4" creationId="{7ABDA049-BBF9-8DA8-6A36-B4CCCF25B00F}"/>
          </ac:picMkLst>
        </pc:picChg>
      </pc:sldChg>
      <pc:sldChg chg="delSp modSp add mod">
        <pc:chgData name="Gabriela Borges" userId="105e7d24fe8a4a46" providerId="LiveId" clId="{C7776DA7-778E-41A4-A34E-4079BB030B28}" dt="2026-06-10T12:11:09.692" v="953" actId="20577"/>
        <pc:sldMkLst>
          <pc:docMk/>
          <pc:sldMk cId="3284648759" sldId="275"/>
        </pc:sldMkLst>
        <pc:spChg chg="mod">
          <ac:chgData name="Gabriela Borges" userId="105e7d24fe8a4a46" providerId="LiveId" clId="{C7776DA7-778E-41A4-A34E-4079BB030B28}" dt="2026-06-10T12:11:09.692" v="953" actId="20577"/>
          <ac:spMkLst>
            <pc:docMk/>
            <pc:sldMk cId="3284648759" sldId="275"/>
            <ac:spMk id="61" creationId="{1CA702A7-0E6F-8E96-E521-1F78AB7C9FFD}"/>
          </ac:spMkLst>
        </pc:spChg>
        <pc:picChg chg="del">
          <ac:chgData name="Gabriela Borges" userId="105e7d24fe8a4a46" providerId="LiveId" clId="{C7776DA7-778E-41A4-A34E-4079BB030B28}" dt="2026-06-09T18:39:41.946" v="722" actId="478"/>
          <ac:picMkLst>
            <pc:docMk/>
            <pc:sldMk cId="3284648759" sldId="275"/>
            <ac:picMk id="4" creationId="{FF983984-A159-FA6A-064E-A6135AAD3CDA}"/>
          </ac:picMkLst>
        </pc:picChg>
      </pc:sldChg>
      <pc:sldChg chg="modSp add mod">
        <pc:chgData name="Gabriela Borges" userId="105e7d24fe8a4a46" providerId="LiveId" clId="{C7776DA7-778E-41A4-A34E-4079BB030B28}" dt="2026-06-10T12:11:23.254" v="955" actId="207"/>
        <pc:sldMkLst>
          <pc:docMk/>
          <pc:sldMk cId="1062135910" sldId="276"/>
        </pc:sldMkLst>
        <pc:spChg chg="mod">
          <ac:chgData name="Gabriela Borges" userId="105e7d24fe8a4a46" providerId="LiveId" clId="{C7776DA7-778E-41A4-A34E-4079BB030B28}" dt="2026-06-10T12:11:23.254" v="955" actId="207"/>
          <ac:spMkLst>
            <pc:docMk/>
            <pc:sldMk cId="1062135910" sldId="276"/>
            <ac:spMk id="61" creationId="{79971E45-FDE5-7C29-2CB7-47CA90301A7B}"/>
          </ac:spMkLst>
        </pc:spChg>
      </pc:sldChg>
      <pc:sldChg chg="modSp add mod">
        <pc:chgData name="Gabriela Borges" userId="105e7d24fe8a4a46" providerId="LiveId" clId="{C7776DA7-778E-41A4-A34E-4079BB030B28}" dt="2026-06-09T18:43:26.961" v="757" actId="20577"/>
        <pc:sldMkLst>
          <pc:docMk/>
          <pc:sldMk cId="2855186445" sldId="277"/>
        </pc:sldMkLst>
        <pc:spChg chg="mod">
          <ac:chgData name="Gabriela Borges" userId="105e7d24fe8a4a46" providerId="LiveId" clId="{C7776DA7-778E-41A4-A34E-4079BB030B28}" dt="2026-06-09T18:43:26.961" v="757" actId="20577"/>
          <ac:spMkLst>
            <pc:docMk/>
            <pc:sldMk cId="2855186445" sldId="277"/>
            <ac:spMk id="61" creationId="{9063AE03-366A-BA9D-6BAE-F7072C424785}"/>
          </ac:spMkLst>
        </pc:spChg>
      </pc:sldChg>
      <pc:sldChg chg="addSp modSp add mod">
        <pc:chgData name="Gabriela Borges" userId="105e7d24fe8a4a46" providerId="LiveId" clId="{C7776DA7-778E-41A4-A34E-4079BB030B28}" dt="2026-06-10T12:18:13.573" v="979" actId="207"/>
        <pc:sldMkLst>
          <pc:docMk/>
          <pc:sldMk cId="2995022542" sldId="278"/>
        </pc:sldMkLst>
        <pc:spChg chg="mod">
          <ac:chgData name="Gabriela Borges" userId="105e7d24fe8a4a46" providerId="LiveId" clId="{C7776DA7-778E-41A4-A34E-4079BB030B28}" dt="2026-06-09T18:46:46.182" v="789" actId="6549"/>
          <ac:spMkLst>
            <pc:docMk/>
            <pc:sldMk cId="2995022542" sldId="278"/>
            <ac:spMk id="61" creationId="{6CCCD5B5-8855-3FEC-BC89-9ED402155F72}"/>
          </ac:spMkLst>
        </pc:spChg>
        <pc:graphicFrameChg chg="add mod modGraphic">
          <ac:chgData name="Gabriela Borges" userId="105e7d24fe8a4a46" providerId="LiveId" clId="{C7776DA7-778E-41A4-A34E-4079BB030B28}" dt="2026-06-10T12:18:13.573" v="979" actId="207"/>
          <ac:graphicFrameMkLst>
            <pc:docMk/>
            <pc:sldMk cId="2995022542" sldId="278"/>
            <ac:graphicFrameMk id="2" creationId="{777BF0F9-E7D8-658F-76EE-6EA808003BC9}"/>
          </ac:graphicFrameMkLst>
        </pc:graphicFrameChg>
      </pc:sldChg>
      <pc:sldChg chg="delSp modSp add mod">
        <pc:chgData name="Gabriela Borges" userId="105e7d24fe8a4a46" providerId="LiveId" clId="{C7776DA7-778E-41A4-A34E-4079BB030B28}" dt="2026-06-10T12:33:43.748" v="1156" actId="12"/>
        <pc:sldMkLst>
          <pc:docMk/>
          <pc:sldMk cId="2080938648" sldId="279"/>
        </pc:sldMkLst>
        <pc:spChg chg="mod">
          <ac:chgData name="Gabriela Borges" userId="105e7d24fe8a4a46" providerId="LiveId" clId="{C7776DA7-778E-41A4-A34E-4079BB030B28}" dt="2026-06-10T12:33:43.748" v="1156" actId="12"/>
          <ac:spMkLst>
            <pc:docMk/>
            <pc:sldMk cId="2080938648" sldId="279"/>
            <ac:spMk id="61" creationId="{E39BC6BF-7651-3858-DF1B-F1578575FAA0}"/>
          </ac:spMkLst>
        </pc:spChg>
        <pc:graphicFrameChg chg="del">
          <ac:chgData name="Gabriela Borges" userId="105e7d24fe8a4a46" providerId="LiveId" clId="{C7776DA7-778E-41A4-A34E-4079BB030B28}" dt="2026-06-09T19:05:48.625" v="801" actId="478"/>
          <ac:graphicFrameMkLst>
            <pc:docMk/>
            <pc:sldMk cId="2080938648" sldId="279"/>
            <ac:graphicFrameMk id="2" creationId="{747446C2-8BCC-0070-61C5-26207F6F358C}"/>
          </ac:graphicFrameMkLst>
        </pc:graphicFrameChg>
      </pc:sldChg>
      <pc:sldChg chg="addSp modSp add mod">
        <pc:chgData name="Gabriela Borges" userId="105e7d24fe8a4a46" providerId="LiveId" clId="{C7776DA7-778E-41A4-A34E-4079BB030B28}" dt="2026-06-09T19:12:23.162" v="867" actId="20577"/>
        <pc:sldMkLst>
          <pc:docMk/>
          <pc:sldMk cId="3642142742" sldId="280"/>
        </pc:sldMkLst>
        <pc:spChg chg="mod">
          <ac:chgData name="Gabriela Borges" userId="105e7d24fe8a4a46" providerId="LiveId" clId="{C7776DA7-778E-41A4-A34E-4079BB030B28}" dt="2026-06-09T19:12:23.162" v="867" actId="20577"/>
          <ac:spMkLst>
            <pc:docMk/>
            <pc:sldMk cId="3642142742" sldId="280"/>
            <ac:spMk id="61" creationId="{F3AFB7A2-CF94-5D8B-FEEF-24E13D0D2C66}"/>
          </ac:spMkLst>
        </pc:spChg>
        <pc:picChg chg="add mod">
          <ac:chgData name="Gabriela Borges" userId="105e7d24fe8a4a46" providerId="LiveId" clId="{C7776DA7-778E-41A4-A34E-4079BB030B28}" dt="2026-06-09T19:12:06.753" v="857" actId="1076"/>
          <ac:picMkLst>
            <pc:docMk/>
            <pc:sldMk cId="3642142742" sldId="280"/>
            <ac:picMk id="2" creationId="{64EBE922-5F9E-36BE-28EC-1496DA3222B5}"/>
          </ac:picMkLst>
        </pc:picChg>
      </pc:sldChg>
      <pc:sldChg chg="addSp delSp modSp add mod">
        <pc:chgData name="Gabriela Borges" userId="105e7d24fe8a4a46" providerId="LiveId" clId="{C7776DA7-778E-41A4-A34E-4079BB030B28}" dt="2026-06-10T12:30:28.081" v="1114" actId="5793"/>
        <pc:sldMkLst>
          <pc:docMk/>
          <pc:sldMk cId="959365792" sldId="281"/>
        </pc:sldMkLst>
        <pc:spChg chg="add">
          <ac:chgData name="Gabriela Borges" userId="105e7d24fe8a4a46" providerId="LiveId" clId="{C7776DA7-778E-41A4-A34E-4079BB030B28}" dt="2026-06-10T12:25:20.568" v="1042"/>
          <ac:spMkLst>
            <pc:docMk/>
            <pc:sldMk cId="959365792" sldId="281"/>
            <ac:spMk id="3" creationId="{B5BBDDC7-5591-2D48-C739-DEE65340CA37}"/>
          </ac:spMkLst>
        </pc:spChg>
        <pc:spChg chg="add mod">
          <ac:chgData name="Gabriela Borges" userId="105e7d24fe8a4a46" providerId="LiveId" clId="{C7776DA7-778E-41A4-A34E-4079BB030B28}" dt="2026-06-10T12:29:05.288" v="1108" actId="179"/>
          <ac:spMkLst>
            <pc:docMk/>
            <pc:sldMk cId="959365792" sldId="281"/>
            <ac:spMk id="4" creationId="{2CBD240F-DDC4-3C10-D280-2F53D6B309CB}"/>
          </ac:spMkLst>
        </pc:spChg>
        <pc:spChg chg="mod">
          <ac:chgData name="Gabriela Borges" userId="105e7d24fe8a4a46" providerId="LiveId" clId="{C7776DA7-778E-41A4-A34E-4079BB030B28}" dt="2026-06-10T12:30:28.081" v="1114" actId="5793"/>
          <ac:spMkLst>
            <pc:docMk/>
            <pc:sldMk cId="959365792" sldId="281"/>
            <ac:spMk id="61" creationId="{4EA58402-1C43-6856-45E2-1FD0707C0BCC}"/>
          </ac:spMkLst>
        </pc:spChg>
        <pc:graphicFrameChg chg="del">
          <ac:chgData name="Gabriela Borges" userId="105e7d24fe8a4a46" providerId="LiveId" clId="{C7776DA7-778E-41A4-A34E-4079BB030B28}" dt="2026-06-10T12:22:09.665" v="981" actId="478"/>
          <ac:graphicFrameMkLst>
            <pc:docMk/>
            <pc:sldMk cId="959365792" sldId="281"/>
            <ac:graphicFrameMk id="2" creationId="{67C239D7-4BE9-AD26-AF22-79D0E7E2D697}"/>
          </ac:graphicFrameMkLst>
        </pc:graphicFrameChg>
      </pc:sldChg>
      <pc:sldChg chg="addSp delSp modSp add mod">
        <pc:chgData name="Gabriela Borges" userId="105e7d24fe8a4a46" providerId="LiveId" clId="{C7776DA7-778E-41A4-A34E-4079BB030B28}" dt="2026-06-10T12:36:13.846" v="1225" actId="20577"/>
        <pc:sldMkLst>
          <pc:docMk/>
          <pc:sldMk cId="3482399362" sldId="282"/>
        </pc:sldMkLst>
        <pc:spChg chg="mod">
          <ac:chgData name="Gabriela Borges" userId="105e7d24fe8a4a46" providerId="LiveId" clId="{C7776DA7-778E-41A4-A34E-4079BB030B28}" dt="2026-06-10T12:36:13.846" v="1225" actId="20577"/>
          <ac:spMkLst>
            <pc:docMk/>
            <pc:sldMk cId="3482399362" sldId="282"/>
            <ac:spMk id="61" creationId="{6D47C1D8-5111-6355-AD46-4E0BA370FFFF}"/>
          </ac:spMkLst>
        </pc:spChg>
        <pc:picChg chg="del mod">
          <ac:chgData name="Gabriela Borges" userId="105e7d24fe8a4a46" providerId="LiveId" clId="{C7776DA7-778E-41A4-A34E-4079BB030B28}" dt="2026-06-10T12:34:21.289" v="1159" actId="478"/>
          <ac:picMkLst>
            <pc:docMk/>
            <pc:sldMk cId="3482399362" sldId="282"/>
            <ac:picMk id="2" creationId="{3E5ADF47-0D4A-22C1-F1C3-867F9503A2F5}"/>
          </ac:picMkLst>
        </pc:picChg>
        <pc:picChg chg="add del mod">
          <ac:chgData name="Gabriela Borges" userId="105e7d24fe8a4a46" providerId="LiveId" clId="{C7776DA7-778E-41A4-A34E-4079BB030B28}" dt="2026-06-10T12:36:04.139" v="1223" actId="1076"/>
          <ac:picMkLst>
            <pc:docMk/>
            <pc:sldMk cId="3482399362" sldId="282"/>
            <ac:picMk id="3" creationId="{5468DF0B-E349-342A-39FF-A0D4877C4C17}"/>
          </ac:picMkLst>
        </pc:picChg>
      </pc:sldChg>
      <pc:sldChg chg="add del">
        <pc:chgData name="Gabriela Borges" userId="105e7d24fe8a4a46" providerId="LiveId" clId="{C7776DA7-778E-41A4-A34E-4079BB030B28}" dt="2026-06-10T12:35:20.071" v="1204" actId="47"/>
        <pc:sldMkLst>
          <pc:docMk/>
          <pc:sldMk cId="358660718" sldId="283"/>
        </pc:sldMkLst>
      </pc:sldChg>
      <pc:sldChg chg="addSp delSp modSp add mod">
        <pc:chgData name="Gabriela Borges" userId="105e7d24fe8a4a46" providerId="LiveId" clId="{C7776DA7-778E-41A4-A34E-4079BB030B28}" dt="2026-06-10T12:37:27.134" v="1263" actId="948"/>
        <pc:sldMkLst>
          <pc:docMk/>
          <pc:sldMk cId="4031773158" sldId="283"/>
        </pc:sldMkLst>
        <pc:spChg chg="mod">
          <ac:chgData name="Gabriela Borges" userId="105e7d24fe8a4a46" providerId="LiveId" clId="{C7776DA7-778E-41A4-A34E-4079BB030B28}" dt="2026-06-10T12:37:27.134" v="1263" actId="948"/>
          <ac:spMkLst>
            <pc:docMk/>
            <pc:sldMk cId="4031773158" sldId="283"/>
            <ac:spMk id="61" creationId="{99D63A8B-32C3-8BD5-C136-48C1513E435F}"/>
          </ac:spMkLst>
        </pc:spChg>
        <pc:picChg chg="add mod">
          <ac:chgData name="Gabriela Borges" userId="105e7d24fe8a4a46" providerId="LiveId" clId="{C7776DA7-778E-41A4-A34E-4079BB030B28}" dt="2026-06-10T12:37:11.797" v="1262" actId="14100"/>
          <ac:picMkLst>
            <pc:docMk/>
            <pc:sldMk cId="4031773158" sldId="283"/>
            <ac:picMk id="2" creationId="{B40450BE-DA7F-A908-BD5E-E517B74746B0}"/>
          </ac:picMkLst>
        </pc:picChg>
        <pc:picChg chg="del">
          <ac:chgData name="Gabriela Borges" userId="105e7d24fe8a4a46" providerId="LiveId" clId="{C7776DA7-778E-41A4-A34E-4079BB030B28}" dt="2026-06-10T12:36:21.634" v="1227" actId="478"/>
          <ac:picMkLst>
            <pc:docMk/>
            <pc:sldMk cId="4031773158" sldId="283"/>
            <ac:picMk id="3" creationId="{B9BDA99A-A1D6-D5A2-A99F-0552305EA954}"/>
          </ac:picMkLst>
        </pc:picChg>
      </pc:sldChg>
      <pc:sldChg chg="addSp delSp modSp add mod">
        <pc:chgData name="Gabriela Borges" userId="105e7d24fe8a4a46" providerId="LiveId" clId="{C7776DA7-778E-41A4-A34E-4079BB030B28}" dt="2026-06-10T12:38:29.999" v="1295" actId="1076"/>
        <pc:sldMkLst>
          <pc:docMk/>
          <pc:sldMk cId="2247235264" sldId="284"/>
        </pc:sldMkLst>
        <pc:spChg chg="mod">
          <ac:chgData name="Gabriela Borges" userId="105e7d24fe8a4a46" providerId="LiveId" clId="{C7776DA7-778E-41A4-A34E-4079BB030B28}" dt="2026-06-10T12:38:10.836" v="1288" actId="179"/>
          <ac:spMkLst>
            <pc:docMk/>
            <pc:sldMk cId="2247235264" sldId="284"/>
            <ac:spMk id="61" creationId="{D3B7BCC7-EC61-8E8C-A44D-6094B88E7057}"/>
          </ac:spMkLst>
        </pc:spChg>
        <pc:picChg chg="del mod">
          <ac:chgData name="Gabriela Borges" userId="105e7d24fe8a4a46" providerId="LiveId" clId="{C7776DA7-778E-41A4-A34E-4079BB030B28}" dt="2026-06-10T12:38:13.199" v="1290" actId="478"/>
          <ac:picMkLst>
            <pc:docMk/>
            <pc:sldMk cId="2247235264" sldId="284"/>
            <ac:picMk id="2" creationId="{A75FCE74-13BC-76A5-6F5D-C1BCEC542619}"/>
          </ac:picMkLst>
        </pc:picChg>
        <pc:picChg chg="add mod">
          <ac:chgData name="Gabriela Borges" userId="105e7d24fe8a4a46" providerId="LiveId" clId="{C7776DA7-778E-41A4-A34E-4079BB030B28}" dt="2026-06-10T12:38:29.999" v="1295" actId="1076"/>
          <ac:picMkLst>
            <pc:docMk/>
            <pc:sldMk cId="2247235264" sldId="284"/>
            <ac:picMk id="3" creationId="{CC1427B7-1031-7C84-2F6A-D67FB393C3EE}"/>
          </ac:picMkLst>
        </pc:picChg>
      </pc:sldChg>
      <pc:sldChg chg="addSp delSp modSp add mod">
        <pc:chgData name="Gabriela Borges" userId="105e7d24fe8a4a46" providerId="LiveId" clId="{C7776DA7-778E-41A4-A34E-4079BB030B28}" dt="2026-06-10T12:39:31.999" v="1350" actId="1076"/>
        <pc:sldMkLst>
          <pc:docMk/>
          <pc:sldMk cId="3617461323" sldId="285"/>
        </pc:sldMkLst>
        <pc:spChg chg="mod">
          <ac:chgData name="Gabriela Borges" userId="105e7d24fe8a4a46" providerId="LiveId" clId="{C7776DA7-778E-41A4-A34E-4079BB030B28}" dt="2026-06-10T12:39:11.986" v="1343" actId="948"/>
          <ac:spMkLst>
            <pc:docMk/>
            <pc:sldMk cId="3617461323" sldId="285"/>
            <ac:spMk id="61" creationId="{3C25CE57-CB9C-2CCC-53D7-09C12404BAEB}"/>
          </ac:spMkLst>
        </pc:spChg>
        <pc:picChg chg="add mod">
          <ac:chgData name="Gabriela Borges" userId="105e7d24fe8a4a46" providerId="LiveId" clId="{C7776DA7-778E-41A4-A34E-4079BB030B28}" dt="2026-06-10T12:39:31.999" v="1350" actId="1076"/>
          <ac:picMkLst>
            <pc:docMk/>
            <pc:sldMk cId="3617461323" sldId="285"/>
            <ac:picMk id="2" creationId="{E6BE1B8D-E11B-3F8C-1075-6CF9EA667A46}"/>
          </ac:picMkLst>
        </pc:picChg>
        <pc:picChg chg="del">
          <ac:chgData name="Gabriela Borges" userId="105e7d24fe8a4a46" providerId="LiveId" clId="{C7776DA7-778E-41A4-A34E-4079BB030B28}" dt="2026-06-10T12:39:13.947" v="1344" actId="478"/>
          <ac:picMkLst>
            <pc:docMk/>
            <pc:sldMk cId="3617461323" sldId="285"/>
            <ac:picMk id="3" creationId="{623169B0-C668-5D56-AE3B-CEC8BBD8F702}"/>
          </ac:picMkLst>
        </pc:picChg>
      </pc:sldChg>
      <pc:sldChg chg="addSp delSp modSp add mod">
        <pc:chgData name="Gabriela Borges" userId="105e7d24fe8a4a46" providerId="LiveId" clId="{C7776DA7-778E-41A4-A34E-4079BB030B28}" dt="2026-06-10T12:40:44.737" v="1381" actId="1076"/>
        <pc:sldMkLst>
          <pc:docMk/>
          <pc:sldMk cId="3730703023" sldId="286"/>
        </pc:sldMkLst>
        <pc:spChg chg="mod">
          <ac:chgData name="Gabriela Borges" userId="105e7d24fe8a4a46" providerId="LiveId" clId="{C7776DA7-778E-41A4-A34E-4079BB030B28}" dt="2026-06-10T12:40:35.755" v="1375" actId="6549"/>
          <ac:spMkLst>
            <pc:docMk/>
            <pc:sldMk cId="3730703023" sldId="286"/>
            <ac:spMk id="61" creationId="{AD79AD57-E5A4-B0D8-AA43-DAA1CC4D68A3}"/>
          </ac:spMkLst>
        </pc:spChg>
        <pc:picChg chg="del mod">
          <ac:chgData name="Gabriela Borges" userId="105e7d24fe8a4a46" providerId="LiveId" clId="{C7776DA7-778E-41A4-A34E-4079BB030B28}" dt="2026-06-10T12:40:37.664" v="1377" actId="478"/>
          <ac:picMkLst>
            <pc:docMk/>
            <pc:sldMk cId="3730703023" sldId="286"/>
            <ac:picMk id="2" creationId="{6C9A6D3E-A36A-1E1D-3F12-492688D57148}"/>
          </ac:picMkLst>
        </pc:picChg>
        <pc:picChg chg="add mod">
          <ac:chgData name="Gabriela Borges" userId="105e7d24fe8a4a46" providerId="LiveId" clId="{C7776DA7-778E-41A4-A34E-4079BB030B28}" dt="2026-06-10T12:40:44.737" v="1381" actId="1076"/>
          <ac:picMkLst>
            <pc:docMk/>
            <pc:sldMk cId="3730703023" sldId="286"/>
            <ac:picMk id="3" creationId="{089857FD-120C-485B-C3D2-D177BF9FD489}"/>
          </ac:picMkLst>
        </pc:picChg>
      </pc:sldChg>
      <pc:sldChg chg="addSp delSp modSp add mod">
        <pc:chgData name="Gabriela Borges" userId="105e7d24fe8a4a46" providerId="LiveId" clId="{C7776DA7-778E-41A4-A34E-4079BB030B28}" dt="2026-06-10T12:41:51.481" v="1428" actId="948"/>
        <pc:sldMkLst>
          <pc:docMk/>
          <pc:sldMk cId="3526321248" sldId="287"/>
        </pc:sldMkLst>
        <pc:spChg chg="mod">
          <ac:chgData name="Gabriela Borges" userId="105e7d24fe8a4a46" providerId="LiveId" clId="{C7776DA7-778E-41A4-A34E-4079BB030B28}" dt="2026-06-10T12:41:51.481" v="1428" actId="948"/>
          <ac:spMkLst>
            <pc:docMk/>
            <pc:sldMk cId="3526321248" sldId="287"/>
            <ac:spMk id="61" creationId="{EB6BAD6A-A437-F9FD-A191-5EC19B00725D}"/>
          </ac:spMkLst>
        </pc:spChg>
        <pc:picChg chg="add mod">
          <ac:chgData name="Gabriela Borges" userId="105e7d24fe8a4a46" providerId="LiveId" clId="{C7776DA7-778E-41A4-A34E-4079BB030B28}" dt="2026-06-10T12:41:23.295" v="1422" actId="14100"/>
          <ac:picMkLst>
            <pc:docMk/>
            <pc:sldMk cId="3526321248" sldId="287"/>
            <ac:picMk id="2" creationId="{3C22409C-BAC4-E4F6-E0B4-EE507A1C2A5B}"/>
          </ac:picMkLst>
        </pc:picChg>
        <pc:picChg chg="del mod">
          <ac:chgData name="Gabriela Borges" userId="105e7d24fe8a4a46" providerId="LiveId" clId="{C7776DA7-778E-41A4-A34E-4079BB030B28}" dt="2026-06-10T12:41:14.080" v="1418" actId="478"/>
          <ac:picMkLst>
            <pc:docMk/>
            <pc:sldMk cId="3526321248" sldId="287"/>
            <ac:picMk id="3" creationId="{DE562403-67FC-6286-2D3B-FC4899900D90}"/>
          </ac:picMkLst>
        </pc:picChg>
      </pc:sldChg>
      <pc:sldChg chg="addSp delSp modSp add mod">
        <pc:chgData name="Gabriela Borges" userId="105e7d24fe8a4a46" providerId="LiveId" clId="{C7776DA7-778E-41A4-A34E-4079BB030B28}" dt="2026-06-10T12:42:52.072" v="1469" actId="948"/>
        <pc:sldMkLst>
          <pc:docMk/>
          <pc:sldMk cId="1226272633" sldId="288"/>
        </pc:sldMkLst>
        <pc:spChg chg="mod">
          <ac:chgData name="Gabriela Borges" userId="105e7d24fe8a4a46" providerId="LiveId" clId="{C7776DA7-778E-41A4-A34E-4079BB030B28}" dt="2026-06-10T12:42:52.072" v="1469" actId="948"/>
          <ac:spMkLst>
            <pc:docMk/>
            <pc:sldMk cId="1226272633" sldId="288"/>
            <ac:spMk id="61" creationId="{1979964F-EA49-838F-5E4B-E61768C978BF}"/>
          </ac:spMkLst>
        </pc:spChg>
        <pc:picChg chg="del mod">
          <ac:chgData name="Gabriela Borges" userId="105e7d24fe8a4a46" providerId="LiveId" clId="{C7776DA7-778E-41A4-A34E-4079BB030B28}" dt="2026-06-10T12:42:23.237" v="1462" actId="478"/>
          <ac:picMkLst>
            <pc:docMk/>
            <pc:sldMk cId="1226272633" sldId="288"/>
            <ac:picMk id="2" creationId="{DD9C2640-A342-C7CD-DDFE-6DBB4298306F}"/>
          </ac:picMkLst>
        </pc:picChg>
        <pc:picChg chg="add mod">
          <ac:chgData name="Gabriela Borges" userId="105e7d24fe8a4a46" providerId="LiveId" clId="{C7776DA7-778E-41A4-A34E-4079BB030B28}" dt="2026-06-10T12:42:30.745" v="1466" actId="1076"/>
          <ac:picMkLst>
            <pc:docMk/>
            <pc:sldMk cId="1226272633" sldId="288"/>
            <ac:picMk id="3" creationId="{4CD00CA9-EF78-693E-BC9E-5C82E7615A14}"/>
          </ac:picMkLst>
        </pc:picChg>
      </pc:sldChg>
      <pc:sldChg chg="addSp delSp modSp add mod">
        <pc:chgData name="Gabriela Borges" userId="105e7d24fe8a4a46" providerId="LiveId" clId="{C7776DA7-778E-41A4-A34E-4079BB030B28}" dt="2026-06-10T12:44:02.813" v="1512" actId="20577"/>
        <pc:sldMkLst>
          <pc:docMk/>
          <pc:sldMk cId="2349052651" sldId="289"/>
        </pc:sldMkLst>
        <pc:spChg chg="mod">
          <ac:chgData name="Gabriela Borges" userId="105e7d24fe8a4a46" providerId="LiveId" clId="{C7776DA7-778E-41A4-A34E-4079BB030B28}" dt="2026-06-10T12:44:02.813" v="1512" actId="20577"/>
          <ac:spMkLst>
            <pc:docMk/>
            <pc:sldMk cId="2349052651" sldId="289"/>
            <ac:spMk id="61" creationId="{0685D7E6-70C1-5F05-710A-920440ABADA9}"/>
          </ac:spMkLst>
        </pc:spChg>
        <pc:picChg chg="add mod">
          <ac:chgData name="Gabriela Borges" userId="105e7d24fe8a4a46" providerId="LiveId" clId="{C7776DA7-778E-41A4-A34E-4079BB030B28}" dt="2026-06-10T12:43:37.227" v="1506" actId="14100"/>
          <ac:picMkLst>
            <pc:docMk/>
            <pc:sldMk cId="2349052651" sldId="289"/>
            <ac:picMk id="2" creationId="{B9F72799-FA60-05FF-7823-5184342DE438}"/>
          </ac:picMkLst>
        </pc:picChg>
        <pc:picChg chg="del">
          <ac:chgData name="Gabriela Borges" userId="105e7d24fe8a4a46" providerId="LiveId" clId="{C7776DA7-778E-41A4-A34E-4079BB030B28}" dt="2026-06-10T12:43:25.867" v="1499" actId="478"/>
          <ac:picMkLst>
            <pc:docMk/>
            <pc:sldMk cId="2349052651" sldId="289"/>
            <ac:picMk id="3" creationId="{45FF17D1-F07B-079F-C619-9ADC31DD7680}"/>
          </ac:picMkLst>
        </pc:picChg>
      </pc:sldChg>
      <pc:sldChg chg="addSp delSp modSp add mod">
        <pc:chgData name="Gabriela Borges" userId="105e7d24fe8a4a46" providerId="LiveId" clId="{C7776DA7-778E-41A4-A34E-4079BB030B28}" dt="2026-06-10T12:45:00.541" v="1550" actId="948"/>
        <pc:sldMkLst>
          <pc:docMk/>
          <pc:sldMk cId="697158022" sldId="290"/>
        </pc:sldMkLst>
        <pc:spChg chg="mod">
          <ac:chgData name="Gabriela Borges" userId="105e7d24fe8a4a46" providerId="LiveId" clId="{C7776DA7-778E-41A4-A34E-4079BB030B28}" dt="2026-06-10T12:45:00.541" v="1550" actId="948"/>
          <ac:spMkLst>
            <pc:docMk/>
            <pc:sldMk cId="697158022" sldId="290"/>
            <ac:spMk id="61" creationId="{C94CD787-7C5B-57CF-8797-4B5A481E3902}"/>
          </ac:spMkLst>
        </pc:spChg>
        <pc:picChg chg="del">
          <ac:chgData name="Gabriela Borges" userId="105e7d24fe8a4a46" providerId="LiveId" clId="{C7776DA7-778E-41A4-A34E-4079BB030B28}" dt="2026-06-10T12:44:28.588" v="1541" actId="478"/>
          <ac:picMkLst>
            <pc:docMk/>
            <pc:sldMk cId="697158022" sldId="290"/>
            <ac:picMk id="2" creationId="{26C2546C-B8D6-F0E1-2117-DCD2CE7EC7E5}"/>
          </ac:picMkLst>
        </pc:picChg>
        <pc:picChg chg="add mod">
          <ac:chgData name="Gabriela Borges" userId="105e7d24fe8a4a46" providerId="LiveId" clId="{C7776DA7-778E-41A4-A34E-4079BB030B28}" dt="2026-06-10T12:44:38.245" v="1546" actId="1076"/>
          <ac:picMkLst>
            <pc:docMk/>
            <pc:sldMk cId="697158022" sldId="290"/>
            <ac:picMk id="3" creationId="{6ED0C60F-D370-57FA-4077-91C23E98A65D}"/>
          </ac:picMkLst>
        </pc:picChg>
      </pc:sldChg>
      <pc:sldChg chg="addSp delSp modSp add mod">
        <pc:chgData name="Gabriela Borges" userId="105e7d24fe8a4a46" providerId="LiveId" clId="{C7776DA7-778E-41A4-A34E-4079BB030B28}" dt="2026-06-10T12:45:55.511" v="1598" actId="948"/>
        <pc:sldMkLst>
          <pc:docMk/>
          <pc:sldMk cId="761648033" sldId="291"/>
        </pc:sldMkLst>
        <pc:spChg chg="mod">
          <ac:chgData name="Gabriela Borges" userId="105e7d24fe8a4a46" providerId="LiveId" clId="{C7776DA7-778E-41A4-A34E-4079BB030B28}" dt="2026-06-10T12:45:55.511" v="1598" actId="948"/>
          <ac:spMkLst>
            <pc:docMk/>
            <pc:sldMk cId="761648033" sldId="291"/>
            <ac:spMk id="61" creationId="{28F59532-3C04-8704-9E70-3275477AB129}"/>
          </ac:spMkLst>
        </pc:spChg>
        <pc:picChg chg="add mod">
          <ac:chgData name="Gabriela Borges" userId="105e7d24fe8a4a46" providerId="LiveId" clId="{C7776DA7-778E-41A4-A34E-4079BB030B28}" dt="2026-06-10T12:45:33.643" v="1595" actId="1076"/>
          <ac:picMkLst>
            <pc:docMk/>
            <pc:sldMk cId="761648033" sldId="291"/>
            <ac:picMk id="2" creationId="{274AD467-C8BD-4177-B175-CB5952C1275F}"/>
          </ac:picMkLst>
        </pc:picChg>
        <pc:picChg chg="del">
          <ac:chgData name="Gabriela Borges" userId="105e7d24fe8a4a46" providerId="LiveId" clId="{C7776DA7-778E-41A4-A34E-4079BB030B28}" dt="2026-06-10T12:45:28.154" v="1591" actId="478"/>
          <ac:picMkLst>
            <pc:docMk/>
            <pc:sldMk cId="761648033" sldId="291"/>
            <ac:picMk id="3" creationId="{5D63A63B-2C4F-CE08-53B5-EA4FF0ACA733}"/>
          </ac:picMkLst>
        </pc:picChg>
      </pc:sldChg>
      <pc:sldChg chg="addSp delSp modSp add mod">
        <pc:chgData name="Gabriela Borges" userId="105e7d24fe8a4a46" providerId="LiveId" clId="{C7776DA7-778E-41A4-A34E-4079BB030B28}" dt="2026-06-10T12:47:02.994" v="1682"/>
        <pc:sldMkLst>
          <pc:docMk/>
          <pc:sldMk cId="2844084789" sldId="292"/>
        </pc:sldMkLst>
        <pc:spChg chg="mod">
          <ac:chgData name="Gabriela Borges" userId="105e7d24fe8a4a46" providerId="LiveId" clId="{C7776DA7-778E-41A4-A34E-4079BB030B28}" dt="2026-06-10T12:47:02.994" v="1682"/>
          <ac:spMkLst>
            <pc:docMk/>
            <pc:sldMk cId="2844084789" sldId="292"/>
            <ac:spMk id="61" creationId="{60F0F5CD-073B-6F36-77D7-3D712AC3B294}"/>
          </ac:spMkLst>
        </pc:spChg>
        <pc:picChg chg="del">
          <ac:chgData name="Gabriela Borges" userId="105e7d24fe8a4a46" providerId="LiveId" clId="{C7776DA7-778E-41A4-A34E-4079BB030B28}" dt="2026-06-10T12:46:18.500" v="1638" actId="478"/>
          <ac:picMkLst>
            <pc:docMk/>
            <pc:sldMk cId="2844084789" sldId="292"/>
            <ac:picMk id="2" creationId="{BFB66362-A10E-2A89-6771-CA369D24D788}"/>
          </ac:picMkLst>
        </pc:picChg>
        <pc:picChg chg="add mod">
          <ac:chgData name="Gabriela Borges" userId="105e7d24fe8a4a46" providerId="LiveId" clId="{C7776DA7-778E-41A4-A34E-4079BB030B28}" dt="2026-06-10T12:46:49.268" v="1680" actId="14100"/>
          <ac:picMkLst>
            <pc:docMk/>
            <pc:sldMk cId="2844084789" sldId="292"/>
            <ac:picMk id="3" creationId="{1D5B4903-ECF0-EE03-ACE5-EF9B3A55F11D}"/>
          </ac:picMkLst>
        </pc:picChg>
      </pc:sldChg>
      <pc:sldChg chg="addSp delSp modSp add mod">
        <pc:chgData name="Gabriela Borges" userId="105e7d24fe8a4a46" providerId="LiveId" clId="{C7776DA7-778E-41A4-A34E-4079BB030B28}" dt="2026-06-10T12:49:52.133" v="1709" actId="123"/>
        <pc:sldMkLst>
          <pc:docMk/>
          <pc:sldMk cId="4088687815" sldId="293"/>
        </pc:sldMkLst>
        <pc:spChg chg="mod">
          <ac:chgData name="Gabriela Borges" userId="105e7d24fe8a4a46" providerId="LiveId" clId="{C7776DA7-778E-41A4-A34E-4079BB030B28}" dt="2026-06-10T12:49:52.133" v="1709" actId="123"/>
          <ac:spMkLst>
            <pc:docMk/>
            <pc:sldMk cId="4088687815" sldId="293"/>
            <ac:spMk id="61" creationId="{F78D1CAE-AA97-1A26-74F8-C1F9186FA8F3}"/>
          </ac:spMkLst>
        </pc:spChg>
        <pc:picChg chg="del mod">
          <ac:chgData name="Gabriela Borges" userId="105e7d24fe8a4a46" providerId="LiveId" clId="{C7776DA7-778E-41A4-A34E-4079BB030B28}" dt="2026-06-10T12:49:22.215" v="1702" actId="478"/>
          <ac:picMkLst>
            <pc:docMk/>
            <pc:sldMk cId="4088687815" sldId="293"/>
            <ac:picMk id="3" creationId="{C3A93DD4-6DF1-FE46-B564-3D5835AF49C2}"/>
          </ac:picMkLst>
        </pc:picChg>
        <pc:picChg chg="add mod">
          <ac:chgData name="Gabriela Borges" userId="105e7d24fe8a4a46" providerId="LiveId" clId="{C7776DA7-778E-41A4-A34E-4079BB030B28}" dt="2026-06-10T12:49:28.473" v="1706" actId="1076"/>
          <ac:picMkLst>
            <pc:docMk/>
            <pc:sldMk cId="4088687815" sldId="293"/>
            <ac:picMk id="4" creationId="{D2ADDFC1-B927-CBE4-4071-A7127184ECDA}"/>
          </ac:picMkLst>
        </pc:picChg>
      </pc:sldChg>
      <pc:sldChg chg="addSp delSp modSp add mod">
        <pc:chgData name="Gabriela Borges" userId="105e7d24fe8a4a46" providerId="LiveId" clId="{C7776DA7-778E-41A4-A34E-4079BB030B28}" dt="2026-06-10T12:50:38.202" v="1741" actId="179"/>
        <pc:sldMkLst>
          <pc:docMk/>
          <pc:sldMk cId="2381164376" sldId="294"/>
        </pc:sldMkLst>
        <pc:spChg chg="mod">
          <ac:chgData name="Gabriela Borges" userId="105e7d24fe8a4a46" providerId="LiveId" clId="{C7776DA7-778E-41A4-A34E-4079BB030B28}" dt="2026-06-10T12:50:38.202" v="1741" actId="179"/>
          <ac:spMkLst>
            <pc:docMk/>
            <pc:sldMk cId="2381164376" sldId="294"/>
            <ac:spMk id="61" creationId="{B6091250-D95E-34A8-DB9B-0A2605EEAA83}"/>
          </ac:spMkLst>
        </pc:spChg>
        <pc:picChg chg="add mod">
          <ac:chgData name="Gabriela Borges" userId="105e7d24fe8a4a46" providerId="LiveId" clId="{C7776DA7-778E-41A4-A34E-4079BB030B28}" dt="2026-06-10T12:50:23.539" v="1738" actId="1076"/>
          <ac:picMkLst>
            <pc:docMk/>
            <pc:sldMk cId="2381164376" sldId="294"/>
            <ac:picMk id="2" creationId="{A26E56F5-66CF-1B16-2843-D6424A9EF157}"/>
          </ac:picMkLst>
        </pc:picChg>
        <pc:picChg chg="del">
          <ac:chgData name="Gabriela Borges" userId="105e7d24fe8a4a46" providerId="LiveId" clId="{C7776DA7-778E-41A4-A34E-4079BB030B28}" dt="2026-06-10T12:50:16.494" v="1734" actId="478"/>
          <ac:picMkLst>
            <pc:docMk/>
            <pc:sldMk cId="2381164376" sldId="294"/>
            <ac:picMk id="4" creationId="{D222AFBA-74F2-953F-6752-283A5CACE698}"/>
          </ac:picMkLst>
        </pc:picChg>
      </pc:sldChg>
      <pc:sldChg chg="delSp modSp add mod">
        <pc:chgData name="Gabriela Borges" userId="105e7d24fe8a4a46" providerId="LiveId" clId="{C7776DA7-778E-41A4-A34E-4079BB030B28}" dt="2026-06-10T12:52:45.169" v="1764" actId="12"/>
        <pc:sldMkLst>
          <pc:docMk/>
          <pc:sldMk cId="2841938402" sldId="295"/>
        </pc:sldMkLst>
        <pc:spChg chg="mod">
          <ac:chgData name="Gabriela Borges" userId="105e7d24fe8a4a46" providerId="LiveId" clId="{C7776DA7-778E-41A4-A34E-4079BB030B28}" dt="2026-06-10T12:52:45.169" v="1764" actId="12"/>
          <ac:spMkLst>
            <pc:docMk/>
            <pc:sldMk cId="2841938402" sldId="295"/>
            <ac:spMk id="61" creationId="{B59462B8-B617-7FAA-2D2D-CDF15E618071}"/>
          </ac:spMkLst>
        </pc:spChg>
        <pc:picChg chg="del">
          <ac:chgData name="Gabriela Borges" userId="105e7d24fe8a4a46" providerId="LiveId" clId="{C7776DA7-778E-41A4-A34E-4079BB030B28}" dt="2026-06-10T12:51:19.053" v="1744" actId="478"/>
          <ac:picMkLst>
            <pc:docMk/>
            <pc:sldMk cId="2841938402" sldId="295"/>
            <ac:picMk id="2" creationId="{9B322ED9-F554-BE76-D49F-CC70F4426A3E}"/>
          </ac:picMkLst>
        </pc:picChg>
      </pc:sldChg>
      <pc:sldChg chg="addSp delSp modSp add mod">
        <pc:chgData name="Gabriela Borges" userId="105e7d24fe8a4a46" providerId="LiveId" clId="{C7776DA7-778E-41A4-A34E-4079BB030B28}" dt="2026-06-10T13:20:08.242" v="1891" actId="6549"/>
        <pc:sldMkLst>
          <pc:docMk/>
          <pc:sldMk cId="3011290542" sldId="296"/>
        </pc:sldMkLst>
        <pc:spChg chg="add del">
          <ac:chgData name="Gabriela Borges" userId="105e7d24fe8a4a46" providerId="LiveId" clId="{C7776DA7-778E-41A4-A34E-4079BB030B28}" dt="2026-06-10T12:53:09.784" v="1768" actId="22"/>
          <ac:spMkLst>
            <pc:docMk/>
            <pc:sldMk cId="3011290542" sldId="296"/>
            <ac:spMk id="3" creationId="{8FDEE85C-F338-B598-6A98-0948FBE9B966}"/>
          </ac:spMkLst>
        </pc:spChg>
        <pc:spChg chg="mod">
          <ac:chgData name="Gabriela Borges" userId="105e7d24fe8a4a46" providerId="LiveId" clId="{C7776DA7-778E-41A4-A34E-4079BB030B28}" dt="2026-06-10T13:20:08.242" v="1891" actId="6549"/>
          <ac:spMkLst>
            <pc:docMk/>
            <pc:sldMk cId="3011290542" sldId="296"/>
            <ac:spMk id="61" creationId="{24D619B1-BC66-6983-759B-BC2C9F80054E}"/>
          </ac:spMkLst>
        </pc:spChg>
      </pc:sldChg>
      <pc:sldChg chg="modSp add mod">
        <pc:chgData name="Gabriela Borges" userId="105e7d24fe8a4a46" providerId="LiveId" clId="{C7776DA7-778E-41A4-A34E-4079BB030B28}" dt="2026-06-10T13:28:01.931" v="2198" actId="20577"/>
        <pc:sldMkLst>
          <pc:docMk/>
          <pc:sldMk cId="4027788498" sldId="297"/>
        </pc:sldMkLst>
        <pc:spChg chg="mod">
          <ac:chgData name="Gabriela Borges" userId="105e7d24fe8a4a46" providerId="LiveId" clId="{C7776DA7-778E-41A4-A34E-4079BB030B28}" dt="2026-06-10T13:28:01.931" v="2198" actId="20577"/>
          <ac:spMkLst>
            <pc:docMk/>
            <pc:sldMk cId="4027788498" sldId="297"/>
            <ac:spMk id="61" creationId="{1061C91F-D3FD-5208-00EE-50027D804B3D}"/>
          </ac:spMkLst>
        </pc:spChg>
      </pc:sldChg>
      <pc:sldChg chg="modSp add mod">
        <pc:chgData name="Gabriela Borges" userId="105e7d24fe8a4a46" providerId="LiveId" clId="{C7776DA7-778E-41A4-A34E-4079BB030B28}" dt="2026-06-10T13:29:21.294" v="2281" actId="113"/>
        <pc:sldMkLst>
          <pc:docMk/>
          <pc:sldMk cId="3078340645" sldId="298"/>
        </pc:sldMkLst>
        <pc:spChg chg="mod">
          <ac:chgData name="Gabriela Borges" userId="105e7d24fe8a4a46" providerId="LiveId" clId="{C7776DA7-778E-41A4-A34E-4079BB030B28}" dt="2026-06-10T13:29:21.294" v="2281" actId="113"/>
          <ac:spMkLst>
            <pc:docMk/>
            <pc:sldMk cId="3078340645" sldId="298"/>
            <ac:spMk id="61" creationId="{AED5EBE8-3051-833A-412C-96E53703D851}"/>
          </ac:spMkLst>
        </pc:spChg>
      </pc:sldChg>
      <pc:sldChg chg="modSp add mod">
        <pc:chgData name="Gabriela Borges" userId="105e7d24fe8a4a46" providerId="LiveId" clId="{C7776DA7-778E-41A4-A34E-4079BB030B28}" dt="2026-06-10T13:28:15.232" v="2234" actId="20577"/>
        <pc:sldMkLst>
          <pc:docMk/>
          <pc:sldMk cId="1755213829" sldId="299"/>
        </pc:sldMkLst>
        <pc:spChg chg="mod">
          <ac:chgData name="Gabriela Borges" userId="105e7d24fe8a4a46" providerId="LiveId" clId="{C7776DA7-778E-41A4-A34E-4079BB030B28}" dt="2026-06-10T13:28:15.232" v="2234" actId="20577"/>
          <ac:spMkLst>
            <pc:docMk/>
            <pc:sldMk cId="1755213829" sldId="299"/>
            <ac:spMk id="61" creationId="{A21B6EEF-A53F-A1FE-7BBF-3CEBF8411796}"/>
          </ac:spMkLst>
        </pc:spChg>
      </pc:sldChg>
      <pc:sldChg chg="modSp add mod">
        <pc:chgData name="Gabriela Borges" userId="105e7d24fe8a4a46" providerId="LiveId" clId="{C7776DA7-778E-41A4-A34E-4079BB030B28}" dt="2026-06-10T13:28:20.698" v="2235" actId="207"/>
        <pc:sldMkLst>
          <pc:docMk/>
          <pc:sldMk cId="722484053" sldId="300"/>
        </pc:sldMkLst>
        <pc:spChg chg="mod">
          <ac:chgData name="Gabriela Borges" userId="105e7d24fe8a4a46" providerId="LiveId" clId="{C7776DA7-778E-41A4-A34E-4079BB030B28}" dt="2026-06-10T13:28:20.698" v="2235" actId="207"/>
          <ac:spMkLst>
            <pc:docMk/>
            <pc:sldMk cId="722484053" sldId="300"/>
            <ac:spMk id="61" creationId="{FA81F854-C4F0-E809-28F2-03AD66D86978}"/>
          </ac:spMkLst>
        </pc:spChg>
      </pc:sldChg>
      <pc:sldChg chg="modSp add mod">
        <pc:chgData name="Gabriela Borges" userId="105e7d24fe8a4a46" providerId="LiveId" clId="{C7776DA7-778E-41A4-A34E-4079BB030B28}" dt="2026-06-10T13:28:31.787" v="2241" actId="207"/>
        <pc:sldMkLst>
          <pc:docMk/>
          <pc:sldMk cId="2885695710" sldId="301"/>
        </pc:sldMkLst>
        <pc:spChg chg="mod">
          <ac:chgData name="Gabriela Borges" userId="105e7d24fe8a4a46" providerId="LiveId" clId="{C7776DA7-778E-41A4-A34E-4079BB030B28}" dt="2026-06-10T13:28:31.787" v="2241" actId="207"/>
          <ac:spMkLst>
            <pc:docMk/>
            <pc:sldMk cId="2885695710" sldId="301"/>
            <ac:spMk id="61" creationId="{EC13B29C-265F-B884-BD45-80E31F7FFDD6}"/>
          </ac:spMkLst>
        </pc:spChg>
      </pc:sldChg>
      <pc:sldChg chg="modSp add mod">
        <pc:chgData name="Gabriela Borges" userId="105e7d24fe8a4a46" providerId="LiveId" clId="{C7776DA7-778E-41A4-A34E-4079BB030B28}" dt="2026-06-10T13:43:02.762" v="2329" actId="6549"/>
        <pc:sldMkLst>
          <pc:docMk/>
          <pc:sldMk cId="338967591" sldId="302"/>
        </pc:sldMkLst>
        <pc:spChg chg="mod">
          <ac:chgData name="Gabriela Borges" userId="105e7d24fe8a4a46" providerId="LiveId" clId="{C7776DA7-778E-41A4-A34E-4079BB030B28}" dt="2026-06-10T13:43:02.762" v="2329" actId="6549"/>
          <ac:spMkLst>
            <pc:docMk/>
            <pc:sldMk cId="338967591" sldId="302"/>
            <ac:spMk id="61" creationId="{7563B4C8-6120-4212-2D64-A79A8995B21A}"/>
          </ac:spMkLst>
        </pc:spChg>
      </pc:sldChg>
      <pc:sldChg chg="addSp delSp modSp add mod">
        <pc:chgData name="Gabriela Borges" userId="105e7d24fe8a4a46" providerId="LiveId" clId="{C7776DA7-778E-41A4-A34E-4079BB030B28}" dt="2026-06-10T13:42:52.842" v="2326" actId="22"/>
        <pc:sldMkLst>
          <pc:docMk/>
          <pc:sldMk cId="392265799" sldId="303"/>
        </pc:sldMkLst>
        <pc:spChg chg="add del mod">
          <ac:chgData name="Gabriela Borges" userId="105e7d24fe8a4a46" providerId="LiveId" clId="{C7776DA7-778E-41A4-A34E-4079BB030B28}" dt="2026-06-10T13:42:52.842" v="2326" actId="22"/>
          <ac:spMkLst>
            <pc:docMk/>
            <pc:sldMk cId="392265799" sldId="303"/>
            <ac:spMk id="4" creationId="{9A05A426-8FA2-A3C6-7BC8-C66D8AFA1927}"/>
          </ac:spMkLst>
        </pc:spChg>
        <pc:spChg chg="mod">
          <ac:chgData name="Gabriela Borges" userId="105e7d24fe8a4a46" providerId="LiveId" clId="{C7776DA7-778E-41A4-A34E-4079BB030B28}" dt="2026-06-10T13:42:16.511" v="2318" actId="1076"/>
          <ac:spMkLst>
            <pc:docMk/>
            <pc:sldMk cId="392265799" sldId="303"/>
            <ac:spMk id="61" creationId="{C428745A-693D-E79F-C071-545BFAF9F1E3}"/>
          </ac:spMkLst>
        </pc:spChg>
        <pc:picChg chg="add mod">
          <ac:chgData name="Gabriela Borges" userId="105e7d24fe8a4a46" providerId="LiveId" clId="{C7776DA7-778E-41A4-A34E-4079BB030B28}" dt="2026-06-10T13:42:17.196" v="2319"/>
          <ac:picMkLst>
            <pc:docMk/>
            <pc:sldMk cId="392265799" sldId="303"/>
            <ac:picMk id="2" creationId="{DD8CDDCB-5062-C25D-2B03-F412120FBD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E4C1296E-C40B-8152-1CE7-84A588CDA769}"/>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0128E62C-26FE-90E5-C799-D24DB887B2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00B31210-BADC-0DD0-3BE6-BE0C06C160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561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32305D9F-FB61-06F5-0915-CD0C68DBE82F}"/>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3A3B16BE-25AB-CF3D-5A9C-04E303779F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C1ED7107-FCFC-E85E-AA8A-5C9F65B5CB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24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21733B60-FD93-6032-979D-D2C2D09C3060}"/>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BE47A984-F369-7B5A-4139-683DAE9837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4E65170F-4DEF-8285-F353-56AA7AB343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259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C857F5BD-51ED-8967-C539-8E769B11C194}"/>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6803EE44-70D1-460C-1687-FBC1452395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8761751F-A6CD-5379-7CE1-55B88F1C30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064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8FE97819-CDC4-BBE0-46DC-7B8B23A7A47E}"/>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2AB2C442-83F3-61B5-513B-A1487D7407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0A54502D-4645-3EED-F51C-C749673F8A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92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C79E7CC7-BC6F-5550-E130-4BA8617FCB72}"/>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0CB1A3D4-75D4-6580-2063-2CD40ADEDA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8CFCEE43-E2E5-4D87-F680-169B3F1482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84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9E9514A7-15C9-D0EA-581C-5128B4770EF0}"/>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1C5E1AD7-FC03-A0BD-2779-FAC1DFE3EB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026F5D87-FDA4-23EC-EA9F-D11A18A60C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9380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9BF4451C-56AF-4711-31E6-61F1E1FE1641}"/>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9DCEC427-07D4-ABC5-B66E-21CB010286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04B8BF7D-784A-0DB6-F7B3-C790D86EE3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863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5058881C-63E4-62BF-358F-0981860DFF58}"/>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8D3DE364-B4B3-D44B-0CEA-FCDAD2FEEE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119D48C7-A0AF-154A-027A-3362641487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3954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6424A575-E524-8F7E-7BD8-B8BC497E1F25}"/>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A5B50A26-15E1-9F8A-DFAA-94900839BA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496A0270-D209-ED72-CC32-B477513526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104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e4a9aa991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38879168-6762-B871-77AB-442067C06A94}"/>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648472AA-7BE6-617A-5B40-2813C8F208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02C82D26-E003-5C04-30E8-5AE5334A72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620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D5472A62-6A84-1EA7-A379-13D767E801BD}"/>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007A63DD-C882-1072-0958-AD1AC77DD1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E4869C2F-7622-B057-D04C-DDE3E29E31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1842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DB529691-2E56-4C2B-AF7D-3FBEF441FA67}"/>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D19A97D9-B9A2-C58F-103C-68018B659A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38FE652A-555C-CCE8-1775-66F28DB591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8404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533FEC5A-E158-328B-E32E-2A77C6F8CE7A}"/>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5297215D-994A-0E4F-EF59-CAC20B5683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DBEECE36-9953-79DB-925E-B6122879BF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6328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B8C25864-2264-6F91-47F4-DFE0BD3146A2}"/>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4EA527DD-0C30-A616-59E8-C19D6328D9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07B589FE-6DB5-898D-367C-00CD4E8D86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743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0D8E7BE6-6692-9AF8-77B4-6DF36B2CCDE7}"/>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55742235-2D39-C81B-73AC-CCF8302498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F321C6C7-32E3-94E4-16F1-83174BC6BB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747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CF259BFC-C5E2-2112-D538-3F3B8F9650A8}"/>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D9E99B40-3C01-489F-97D8-C364DEAAE3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371A0254-25E7-C40A-449A-9280400AD2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067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F0E4090D-85DA-02DA-1922-FAD422BF8CCE}"/>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2D5A15DB-F3FC-7431-E1D8-C638E3EBCE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E983BC42-5AB5-ED4B-1E9A-86E35857E3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1050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FE6B5E12-B910-504C-44BE-C00049F04091}"/>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28CC5531-27A2-F4C1-E9E0-0C2DE847EF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30CDEA2D-37CA-6D6F-B02C-84D1A9BEDF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0729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6F34D25F-0359-D853-714D-6017F254A942}"/>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8AEF5B94-2C3E-BE8C-1A99-0E12414096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EAB82D1C-6325-C2F4-A8E6-6359BDFCF3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867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A14AFABE-A278-7DC5-654A-2E3252A0F529}"/>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44C719B5-36E0-09AC-1F77-BC21D8AFD7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DDFF6F41-F68A-37D1-968E-32CD3FBEBC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4567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11151E2E-A4F4-9652-F041-7EE8097CA6FF}"/>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725FA2EB-F1B9-FCD4-ECFA-9D7308A4B4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6277476D-7ECA-C162-97A4-574070260D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020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E780426E-38C6-E399-E834-77E34B343863}"/>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3439FC3B-0BAD-B7CC-7FFC-AB6634BE0D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AA304054-11E5-3E7A-E4D3-065ACDB3CC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1902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AD332D48-0838-0037-4F11-37F8D2219E1B}"/>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95479C82-63C4-141D-041D-21302BDDAA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8FE28291-58C5-CFBA-DAA8-1000C3421B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521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BD5C8B09-EBB9-DA05-6BA4-F0E5D88E8C3E}"/>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60AD9C9F-680E-C7AA-CF09-9EC75D89F6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E6F53280-E3C2-2ADC-0E98-C4174BB948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7693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5227CAB7-DB3A-DCEB-2DFF-A298B93B20F3}"/>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64DB9222-6F56-7026-0814-F258B7FE3D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D56AF2BB-6E8A-D6AC-8933-52AD9A1F99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2487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DCD2C6C1-623D-7814-FDE7-CB60C36B8878}"/>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7A6B0384-3379-38CC-BAB1-BFF6918731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F55E5B60-3C5E-353D-7E59-2663E67B96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144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DEB15369-1735-A79C-735A-6418432FC2E0}"/>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D00041F4-D084-ED94-DE21-8A5F283AE3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084DB5A7-A5FE-8C9F-4C49-43CDA69E82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4953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D6EDC005-8243-FF2C-AC0C-6870207CBC70}"/>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45445107-5E79-840B-C9B3-B2AEFA23CF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CCA07206-3C70-C48B-6580-F85F4C3E1B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7390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F7B36282-155A-9076-1B9B-E05473C0DFD4}"/>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38F379ED-F180-ABC9-511B-4E2C37C235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4052A153-B3D3-3C88-B4C7-BC4F0918ED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234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D938B4A6-778D-C66D-9855-83382C4B6E56}"/>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47915176-0AA5-FC3B-084F-48E3195856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8B137D0D-08F1-BD26-43D7-EC450E4564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748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92DECEF4-4A0E-0193-B5E8-3DBD37776C8E}"/>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A18609F9-07A6-541B-F701-28115CBE03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5CB36E87-BBA1-BC80-BD93-F47E5C9639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9229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291EAB49-5CAA-7D26-BB20-1C271633ECBA}"/>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3FEF8544-E27D-3B9D-AB11-0A4F3AAF82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DA4BD7E4-E2AD-241C-E332-6C0105F817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160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6BA37405-0D33-5901-9CD2-2E54AEB9A693}"/>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51961D9A-9A64-2D4B-CCD3-84534A38CA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74896E66-1569-EA8E-7E52-9BC7056656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7484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547B5BF5-6054-12CC-7019-78F28E054C33}"/>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A2913EBF-23C2-5D27-37C2-5366A4E81B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AEDB17FD-E7B2-8BC9-8E38-E4725A9B0E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138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85E98505-CA0A-3D0C-C16C-AEB146011FFA}"/>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D6C37339-64EC-9661-44DC-ED9EE3BEF8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BDEBAF33-5154-AD5C-19F2-ECD5E3C1E9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022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6979FED3-043B-948C-74BD-A4B32AB25593}"/>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80FBC84E-BB31-ADCC-89CC-1084572FE4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F9323F14-7606-CFF9-01D0-1151F9E1A4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158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CFEE5233-8A87-9004-6F97-9B04B7D451F0}"/>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5B15A32C-629F-35F1-88AF-1788256109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61F3A446-DF55-7803-C483-5542B25A86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8224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7863D655-0327-A88A-3217-08C52E7777A3}"/>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7E152533-6450-E5DD-79AE-551EEFEA29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1558608F-5EB1-8304-FCD2-5BE57D0153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812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0A6DD1A1-C579-FFFD-EFFD-17480335C760}"/>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84337AB3-0E9D-CE92-C3F6-F29BEDA988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F6EA898F-9FA8-B62A-4657-78319A494A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5417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6306D3B9-5724-E3F3-2B21-4C23D134F6CD}"/>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F383DF3C-F7DC-A06E-AB50-F867B25BD2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A783CECD-EB99-815E-E7AE-1D315E8B0D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4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2BC999F6-DFE5-724E-F50E-ED64F4BC5573}"/>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EE443750-F5A6-061A-81A5-3D32124A2E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B8CBC8FE-79C0-E3F7-D37F-50C1B904F5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83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21E09576-3E08-D339-0EC5-AEBAF5130610}"/>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15236B2D-6779-0FE8-5923-8F981898FC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D3FDAD46-1271-AD7D-22D4-D136CDC46F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9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25708C47-B391-49AC-3B68-743830172079}"/>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D9B7E6A9-9F30-0F14-80ED-C38C7E74D7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F33BDDD6-6AA8-D0CF-0E3D-803D61CDA4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26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EF732A6F-B6C9-BF61-A62E-1BA9C11E9ECF}"/>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DB4C0E37-F05E-0E16-35D4-35C47649A0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DFDCA1A7-4F54-49E8-12F2-E8CE1526982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881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783D0315-AB71-2C5E-29DD-1460661913BC}"/>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8547D9B5-53E9-B33F-FB13-B96CBA0349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5B9DEAFC-085F-A4B1-85C8-65EBB35314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237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gov.br/compras/pt-br/acesso-a-informacao/perguntas-frequentes/instrucao-normativa-de-servicos-in-no-5-de-2017/4-fase-de-gestao-contratual/4-9-o-que-e" TargetMode="External"/><Relationship Id="rId4" Type="http://schemas.openxmlformats.org/officeDocument/2006/relationships/hyperlink" Target="https://www.gov.br/compras/pt-b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linkedin.com/in/gabriela-lira-borges-advogado-professor-licita&#231;&#227;o-administrativ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planalto.gov.br/ccivil_03/_ato2019-2022/2021/lei/l14133.htm#art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capa-apresentação.png"/>
          <p:cNvPicPr preferRelativeResize="0"/>
          <p:nvPr/>
        </p:nvPicPr>
        <p:blipFill>
          <a:blip r:embed="rId3">
            <a:alphaModFix/>
          </a:blip>
          <a:stretch>
            <a:fillRect/>
          </a:stretch>
        </p:blipFill>
        <p:spPr>
          <a:xfrm>
            <a:off x="0" y="0"/>
            <a:ext cx="9144000" cy="5143505"/>
          </a:xfrm>
          <a:prstGeom prst="rect">
            <a:avLst/>
          </a:prstGeom>
          <a:noFill/>
          <a:ln>
            <a:noFill/>
          </a:ln>
        </p:spPr>
      </p:pic>
      <p:sp>
        <p:nvSpPr>
          <p:cNvPr id="55" name="Google Shape;55;p13"/>
          <p:cNvSpPr txBox="1"/>
          <p:nvPr/>
        </p:nvSpPr>
        <p:spPr>
          <a:xfrm>
            <a:off x="1093725" y="1566700"/>
            <a:ext cx="6872700" cy="75402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3700" b="1" dirty="0">
                <a:solidFill>
                  <a:schemeClr val="lt1"/>
                </a:solidFill>
              </a:rPr>
              <a:t>FISCALIZAÇÃO TÉCNICA</a:t>
            </a:r>
            <a:endParaRPr sz="3700" b="1"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6F100D7A-86D5-8579-4FAA-85DCAE6804D9}"/>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5BD860BD-7E06-93BD-9152-BDC761683DAA}"/>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0AF7AD2C-85A8-FB6B-934F-7A4679116220}"/>
              </a:ext>
            </a:extLst>
          </p:cNvPr>
          <p:cNvSpPr txBox="1"/>
          <p:nvPr/>
        </p:nvSpPr>
        <p:spPr>
          <a:xfrm>
            <a:off x="0" y="90311"/>
            <a:ext cx="8721436" cy="4786489"/>
          </a:xfrm>
          <a:prstGeom prst="rect">
            <a:avLst/>
          </a:prstGeom>
          <a:noFill/>
          <a:ln>
            <a:noFill/>
          </a:ln>
        </p:spPr>
        <p:txBody>
          <a:bodyPr spcFirstLastPara="1" wrap="square" lIns="91425" tIns="91425" rIns="91425" bIns="91425" anchor="t" anchorCtr="0">
            <a:noAutofit/>
          </a:bodyPr>
          <a:lstStyle/>
          <a:p>
            <a:pPr algn="ctr">
              <a:lnSpc>
                <a:spcPct val="150000"/>
              </a:lnSpc>
            </a:pPr>
            <a:endParaRPr lang="pt-BR" b="1" dirty="0">
              <a:solidFill>
                <a:srgbClr val="002060"/>
              </a:solidFill>
            </a:endParaRPr>
          </a:p>
          <a:p>
            <a:pPr algn="ctr">
              <a:lnSpc>
                <a:spcPct val="150000"/>
              </a:lnSpc>
            </a:pPr>
            <a:r>
              <a:rPr lang="pt-BR" b="1" dirty="0">
                <a:solidFill>
                  <a:srgbClr val="002060"/>
                </a:solidFill>
              </a:rPr>
              <a:t>Fiscalização técnica</a:t>
            </a:r>
            <a:endParaRPr lang="pt-BR" dirty="0">
              <a:solidFill>
                <a:srgbClr val="002060"/>
              </a:solidFill>
            </a:endParaRPr>
          </a:p>
          <a:p>
            <a:pPr>
              <a:lnSpc>
                <a:spcPct val="150000"/>
              </a:lnSpc>
            </a:pPr>
            <a:r>
              <a:rPr lang="pt-BR" b="1" dirty="0"/>
              <a:t> </a:t>
            </a:r>
            <a:endParaRPr lang="pt-BR" dirty="0"/>
          </a:p>
          <a:p>
            <a:pPr algn="just">
              <a:lnSpc>
                <a:spcPct val="150000"/>
              </a:lnSpc>
            </a:pPr>
            <a:r>
              <a:rPr lang="pt-BR" b="1" dirty="0">
                <a:solidFill>
                  <a:srgbClr val="00B0F0"/>
                </a:solidFill>
              </a:rPr>
              <a:t>Conceito</a:t>
            </a:r>
            <a:r>
              <a:rPr lang="pt-BR" dirty="0">
                <a:solidFill>
                  <a:srgbClr val="00B0F0"/>
                </a:solidFill>
              </a:rPr>
              <a:t>: </a:t>
            </a:r>
            <a:r>
              <a:rPr lang="pt-BR" dirty="0"/>
              <a:t>Fiscalização técnica é o acompanhamento do contrato com o objetivo de avaliar a execução do objeto nos moldes contratados e, se for o caso, aferir se a quantidade, a qualidade, o tempo e o modo da prestação ou da execução do objeto estão compatíveis com os indicadores estabelecidos no edital, </a:t>
            </a:r>
            <a:r>
              <a:rPr lang="pt-BR" b="1" dirty="0"/>
              <a:t>para fins de pagamento</a:t>
            </a:r>
            <a:r>
              <a:rPr lang="pt-BR" dirty="0"/>
              <a:t>, conforme o resultado pretendido pela administração, com o eventual auxílio da fiscalização administrativa (art. 19, inciso II do Decreto 11.246/2022). </a:t>
            </a:r>
          </a:p>
          <a:p>
            <a:pPr algn="just">
              <a:lnSpc>
                <a:spcPct val="150000"/>
              </a:lnSpc>
            </a:pPr>
            <a:r>
              <a:rPr lang="pt-BR" dirty="0"/>
              <a:t> </a:t>
            </a:r>
          </a:p>
          <a:p>
            <a:pPr algn="just">
              <a:lnSpc>
                <a:spcPct val="150000"/>
              </a:lnSpc>
            </a:pPr>
            <a:r>
              <a:rPr lang="pt-BR" i="1" dirty="0"/>
              <a:t>“A fiscalização técnica recai diretamente sobre o objeto do contrato, pode-se falar em atividade-fim do contrato</a:t>
            </a:r>
            <a:r>
              <a:rPr lang="pt-BR" dirty="0"/>
              <a:t>.” (</a:t>
            </a:r>
            <a:r>
              <a:rPr lang="pt-BR" dirty="0" err="1"/>
              <a:t>Niebuhr</a:t>
            </a:r>
            <a:r>
              <a:rPr lang="pt-BR" dirty="0"/>
              <a:t>, Joel de Menezes. Licitação Pública e Contrato Administrativo. 8. Ed. Belo Horizonte: Fórum: 2025, p. 1130). </a:t>
            </a:r>
          </a:p>
          <a:p>
            <a:pPr>
              <a:lnSpc>
                <a:spcPct val="150000"/>
              </a:lnSpc>
            </a:pPr>
            <a:r>
              <a:rPr lang="pt-BR" dirty="0"/>
              <a:t> </a:t>
            </a:r>
          </a:p>
          <a:p>
            <a:r>
              <a:rPr lang="pt-BR" i="1" dirty="0"/>
              <a:t> </a:t>
            </a:r>
            <a:endParaRPr lang="pt-BR" dirty="0"/>
          </a:p>
          <a:p>
            <a:r>
              <a:rPr lang="pt-BR" dirty="0"/>
              <a:t> </a:t>
            </a:r>
          </a:p>
          <a:p>
            <a:r>
              <a:rPr lang="pt-BR" b="1" dirty="0"/>
              <a:t> </a:t>
            </a:r>
            <a:endParaRPr lang="pt-BR" dirty="0"/>
          </a:p>
          <a:p>
            <a:pPr marL="361950"/>
            <a:endParaRPr lang="pt-BR" dirty="0"/>
          </a:p>
        </p:txBody>
      </p:sp>
    </p:spTree>
    <p:extLst>
      <p:ext uri="{BB962C8B-B14F-4D97-AF65-F5344CB8AC3E}">
        <p14:creationId xmlns:p14="http://schemas.microsoft.com/office/powerpoint/2010/main" val="2182488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A7AC4CFC-43BC-F377-4D41-DD7AD8005598}"/>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5321FD4E-CF0B-797E-8B48-52C2A151C22F}"/>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8AE86304-BDA9-EC6D-5C00-63FE269A12B3}"/>
              </a:ext>
            </a:extLst>
          </p:cNvPr>
          <p:cNvSpPr txBox="1"/>
          <p:nvPr/>
        </p:nvSpPr>
        <p:spPr>
          <a:xfrm>
            <a:off x="0" y="90311"/>
            <a:ext cx="8721436" cy="4786489"/>
          </a:xfrm>
          <a:prstGeom prst="rect">
            <a:avLst/>
          </a:prstGeom>
          <a:noFill/>
          <a:ln>
            <a:noFill/>
          </a:ln>
        </p:spPr>
        <p:txBody>
          <a:bodyPr spcFirstLastPara="1" wrap="square" lIns="91425" tIns="91425" rIns="91425" bIns="91425" anchor="t" anchorCtr="0">
            <a:noAutofit/>
          </a:bodyPr>
          <a:lstStyle/>
          <a:p>
            <a:pPr algn="ctr">
              <a:lnSpc>
                <a:spcPct val="150000"/>
              </a:lnSpc>
            </a:pPr>
            <a:endParaRPr lang="pt-BR" b="1" dirty="0">
              <a:solidFill>
                <a:srgbClr val="00B0F0"/>
              </a:solidFill>
            </a:endParaRPr>
          </a:p>
          <a:p>
            <a:pPr algn="ctr">
              <a:lnSpc>
                <a:spcPct val="150000"/>
              </a:lnSpc>
            </a:pPr>
            <a:r>
              <a:rPr lang="pt-BR" b="1" dirty="0">
                <a:solidFill>
                  <a:srgbClr val="002060"/>
                </a:solidFill>
              </a:rPr>
              <a:t>Fiscalização técnica</a:t>
            </a:r>
            <a:endParaRPr lang="pt-BR" dirty="0">
              <a:solidFill>
                <a:srgbClr val="002060"/>
              </a:solidFill>
            </a:endParaRPr>
          </a:p>
          <a:p>
            <a:pPr>
              <a:lnSpc>
                <a:spcPct val="150000"/>
              </a:lnSpc>
            </a:pPr>
            <a:r>
              <a:rPr lang="pt-BR" b="1" dirty="0"/>
              <a:t> </a:t>
            </a:r>
            <a:endParaRPr lang="pt-BR" dirty="0"/>
          </a:p>
          <a:p>
            <a:pPr indent="361950">
              <a:lnSpc>
                <a:spcPct val="150000"/>
              </a:lnSpc>
            </a:pPr>
            <a:r>
              <a:rPr lang="pt-BR" dirty="0"/>
              <a:t>Deve haver </a:t>
            </a:r>
            <a:r>
              <a:rPr lang="pt-BR" b="1" dirty="0">
                <a:solidFill>
                  <a:srgbClr val="00B0F0"/>
                </a:solidFill>
              </a:rPr>
              <a:t>redimensionamento</a:t>
            </a:r>
            <a:r>
              <a:rPr lang="pt-BR" dirty="0"/>
              <a:t> do pagamento, com base nos indicadores estabelecidos sempre que:</a:t>
            </a:r>
          </a:p>
          <a:p>
            <a:pPr algn="just">
              <a:lnSpc>
                <a:spcPct val="150000"/>
              </a:lnSpc>
            </a:pPr>
            <a:r>
              <a:rPr lang="pt-BR" dirty="0"/>
              <a:t> </a:t>
            </a:r>
          </a:p>
          <a:p>
            <a:pPr marL="722313" algn="just">
              <a:lnSpc>
                <a:spcPct val="150000"/>
              </a:lnSpc>
            </a:pPr>
            <a:r>
              <a:rPr lang="pt-BR" dirty="0"/>
              <a:t>a) deixar de executar, ou não executar com a quantidade e qualidade mínima exigida os bens e os serviços contratados; </a:t>
            </a:r>
          </a:p>
          <a:p>
            <a:pPr marL="722313" algn="just">
              <a:lnSpc>
                <a:spcPct val="150000"/>
              </a:lnSpc>
            </a:pPr>
            <a:r>
              <a:rPr lang="pt-BR" dirty="0"/>
              <a:t>b) deixar de utilizar materiais e recursos humanos exigidos para a execução do serviço, ou utilizá-los com qualidade ou quantidade inferior à demandada, ou </a:t>
            </a:r>
          </a:p>
          <a:p>
            <a:pPr marL="722313" algn="just">
              <a:lnSpc>
                <a:spcPct val="150000"/>
              </a:lnSpc>
            </a:pPr>
            <a:r>
              <a:rPr lang="pt-BR" dirty="0"/>
              <a:t>c) deixar de produzir os resultados pactuados para a contratação. </a:t>
            </a:r>
          </a:p>
          <a:p>
            <a:pPr marL="801688" indent="-79375" algn="just">
              <a:lnSpc>
                <a:spcPct val="150000"/>
              </a:lnSpc>
            </a:pPr>
            <a:r>
              <a:rPr lang="pt-BR" dirty="0"/>
              <a:t> </a:t>
            </a:r>
          </a:p>
          <a:p>
            <a:pPr marL="722313" algn="just"/>
            <a:r>
              <a:rPr lang="pt-BR" dirty="0"/>
              <a:t>(Fonte: Manual Operacional de Gestão e Fiscalização Contratual, Ministério da Gestão e da Inovação em Serviços Públicos – MGI, 2025). </a:t>
            </a:r>
          </a:p>
          <a:p>
            <a:pPr marL="801688" indent="-79375" algn="just">
              <a:lnSpc>
                <a:spcPct val="150000"/>
              </a:lnSpc>
            </a:pPr>
            <a:r>
              <a:rPr lang="pt-BR" b="1" dirty="0"/>
              <a:t> </a:t>
            </a:r>
            <a:endParaRPr lang="pt-BR" dirty="0"/>
          </a:p>
          <a:p>
            <a:pPr>
              <a:lnSpc>
                <a:spcPct val="150000"/>
              </a:lnSpc>
            </a:pPr>
            <a:r>
              <a:rPr lang="pt-BR" dirty="0"/>
              <a:t> </a:t>
            </a:r>
          </a:p>
          <a:p>
            <a:r>
              <a:rPr lang="pt-BR" i="1" dirty="0"/>
              <a:t> </a:t>
            </a:r>
            <a:endParaRPr lang="pt-BR" dirty="0"/>
          </a:p>
          <a:p>
            <a:r>
              <a:rPr lang="pt-BR" dirty="0"/>
              <a:t> </a:t>
            </a:r>
          </a:p>
          <a:p>
            <a:r>
              <a:rPr lang="pt-BR" b="1" dirty="0"/>
              <a:t> </a:t>
            </a:r>
            <a:endParaRPr lang="pt-BR" dirty="0"/>
          </a:p>
          <a:p>
            <a:pPr marL="361950"/>
            <a:endParaRPr lang="pt-BR" dirty="0"/>
          </a:p>
        </p:txBody>
      </p:sp>
    </p:spTree>
    <p:extLst>
      <p:ext uri="{BB962C8B-B14F-4D97-AF65-F5344CB8AC3E}">
        <p14:creationId xmlns:p14="http://schemas.microsoft.com/office/powerpoint/2010/main" val="64316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CBE2365C-8CCD-A0FB-B267-8DCBB832E44C}"/>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03052271-CEF9-DC49-5AE1-5CE9538A2427}"/>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C2B543DB-1252-0E5D-8AFC-117A9CE5A152}"/>
              </a:ext>
            </a:extLst>
          </p:cNvPr>
          <p:cNvSpPr txBox="1"/>
          <p:nvPr/>
        </p:nvSpPr>
        <p:spPr>
          <a:xfrm>
            <a:off x="0" y="90311"/>
            <a:ext cx="8721436" cy="4786489"/>
          </a:xfrm>
          <a:prstGeom prst="rect">
            <a:avLst/>
          </a:prstGeom>
          <a:noFill/>
          <a:ln>
            <a:noFill/>
          </a:ln>
        </p:spPr>
        <p:txBody>
          <a:bodyPr spcFirstLastPara="1" wrap="square" lIns="91425" tIns="91425" rIns="91425" bIns="91425" anchor="t" anchorCtr="0">
            <a:noAutofit/>
          </a:bodyPr>
          <a:lstStyle/>
          <a:p>
            <a:pPr algn="ctr">
              <a:lnSpc>
                <a:spcPct val="150000"/>
              </a:lnSpc>
            </a:pPr>
            <a:r>
              <a:rPr lang="pt-BR" sz="1300" b="1" dirty="0">
                <a:solidFill>
                  <a:srgbClr val="00B0F0"/>
                </a:solidFill>
              </a:rPr>
              <a:t>Fiscalização técnica</a:t>
            </a:r>
            <a:endParaRPr lang="pt-BR" sz="1300" dirty="0">
              <a:solidFill>
                <a:srgbClr val="00B0F0"/>
              </a:solidFill>
            </a:endParaRPr>
          </a:p>
          <a:p>
            <a:pPr algn="ctr"/>
            <a:r>
              <a:rPr lang="pt-BR" sz="1300" dirty="0">
                <a:solidFill>
                  <a:srgbClr val="00B0F0"/>
                </a:solidFill>
              </a:rPr>
              <a:t>(Rol exemplificativo com base no art. 22 do Decreto Federal)</a:t>
            </a:r>
          </a:p>
          <a:p>
            <a:pPr marL="801688" indent="-79375" algn="just">
              <a:lnSpc>
                <a:spcPct val="150000"/>
              </a:lnSpc>
            </a:pPr>
            <a:r>
              <a:rPr lang="pt-BR" b="1" dirty="0"/>
              <a:t> </a:t>
            </a:r>
            <a:endParaRPr lang="pt-BR" dirty="0"/>
          </a:p>
          <a:p>
            <a:pPr>
              <a:lnSpc>
                <a:spcPct val="150000"/>
              </a:lnSpc>
            </a:pPr>
            <a:r>
              <a:rPr lang="pt-BR" dirty="0"/>
              <a:t> </a:t>
            </a:r>
          </a:p>
          <a:p>
            <a:r>
              <a:rPr lang="pt-BR" i="1" dirty="0"/>
              <a:t> </a:t>
            </a:r>
            <a:endParaRPr lang="pt-BR" dirty="0"/>
          </a:p>
          <a:p>
            <a:r>
              <a:rPr lang="pt-BR" dirty="0"/>
              <a:t> </a:t>
            </a:r>
          </a:p>
          <a:p>
            <a:r>
              <a:rPr lang="pt-BR" b="1" dirty="0"/>
              <a:t> </a:t>
            </a:r>
            <a:endParaRPr lang="pt-BR" dirty="0"/>
          </a:p>
          <a:p>
            <a:pPr marL="361950"/>
            <a:endParaRPr lang="pt-BR" dirty="0"/>
          </a:p>
        </p:txBody>
      </p:sp>
      <p:pic>
        <p:nvPicPr>
          <p:cNvPr id="3" name="Imagem 2">
            <a:extLst>
              <a:ext uri="{FF2B5EF4-FFF2-40B4-BE49-F238E27FC236}">
                <a16:creationId xmlns:a16="http://schemas.microsoft.com/office/drawing/2014/main" id="{2D5DA095-38E4-CFDC-103C-E3D3BE1D7171}"/>
              </a:ext>
            </a:extLst>
          </p:cNvPr>
          <p:cNvPicPr>
            <a:picLocks noChangeAspect="1"/>
          </p:cNvPicPr>
          <p:nvPr/>
        </p:nvPicPr>
        <p:blipFill>
          <a:blip r:embed="rId4"/>
          <a:stretch>
            <a:fillRect/>
          </a:stretch>
        </p:blipFill>
        <p:spPr>
          <a:xfrm>
            <a:off x="1444978" y="760254"/>
            <a:ext cx="7276458" cy="3834323"/>
          </a:xfrm>
          <a:prstGeom prst="rect">
            <a:avLst/>
          </a:prstGeom>
        </p:spPr>
      </p:pic>
    </p:spTree>
    <p:extLst>
      <p:ext uri="{BB962C8B-B14F-4D97-AF65-F5344CB8AC3E}">
        <p14:creationId xmlns:p14="http://schemas.microsoft.com/office/powerpoint/2010/main" val="36101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B47A6871-15FF-FF34-21FF-E1DA48E334AC}"/>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7F18BD09-420C-FE11-7939-49222167AE59}"/>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31B35691-210E-45B4-882B-ADD30627C7EB}"/>
              </a:ext>
            </a:extLst>
          </p:cNvPr>
          <p:cNvSpPr txBox="1"/>
          <p:nvPr/>
        </p:nvSpPr>
        <p:spPr>
          <a:xfrm>
            <a:off x="293511" y="-22578"/>
            <a:ext cx="8721436" cy="4786489"/>
          </a:xfrm>
          <a:prstGeom prst="rect">
            <a:avLst/>
          </a:prstGeom>
          <a:noFill/>
          <a:ln>
            <a:noFill/>
          </a:ln>
        </p:spPr>
        <p:txBody>
          <a:bodyPr spcFirstLastPara="1" wrap="square" lIns="91425" tIns="91425" rIns="91425" bIns="91425" anchor="t" anchorCtr="0">
            <a:noAutofit/>
          </a:bodyPr>
          <a:lstStyle/>
          <a:p>
            <a:pPr algn="ctr">
              <a:lnSpc>
                <a:spcPct val="150000"/>
              </a:lnSpc>
            </a:pPr>
            <a:r>
              <a:rPr lang="pt-BR" b="1" dirty="0">
                <a:solidFill>
                  <a:srgbClr val="00B0F0"/>
                </a:solidFill>
              </a:rPr>
              <a:t>Fiscalização técnica</a:t>
            </a:r>
            <a:endParaRPr lang="pt-BR" dirty="0">
              <a:solidFill>
                <a:srgbClr val="00B0F0"/>
              </a:solidFill>
            </a:endParaRPr>
          </a:p>
          <a:p>
            <a:pPr algn="ctr"/>
            <a:r>
              <a:rPr lang="pt-BR" dirty="0">
                <a:solidFill>
                  <a:srgbClr val="00B0F0"/>
                </a:solidFill>
              </a:rPr>
              <a:t>(Rol exemplificativo com base no art. 22 do Decreto Federal)</a:t>
            </a:r>
          </a:p>
          <a:p>
            <a:pPr marL="801688" indent="-79375" algn="just">
              <a:lnSpc>
                <a:spcPct val="150000"/>
              </a:lnSpc>
            </a:pPr>
            <a:r>
              <a:rPr lang="pt-BR" b="1" dirty="0"/>
              <a:t> </a:t>
            </a:r>
            <a:endParaRPr lang="pt-BR" dirty="0"/>
          </a:p>
          <a:p>
            <a:pPr>
              <a:lnSpc>
                <a:spcPct val="150000"/>
              </a:lnSpc>
            </a:pPr>
            <a:r>
              <a:rPr lang="pt-BR" dirty="0"/>
              <a:t> </a:t>
            </a:r>
          </a:p>
          <a:p>
            <a:r>
              <a:rPr lang="pt-BR" i="1" dirty="0"/>
              <a:t> </a:t>
            </a:r>
            <a:endParaRPr lang="pt-BR" dirty="0"/>
          </a:p>
          <a:p>
            <a:r>
              <a:rPr lang="pt-BR" dirty="0"/>
              <a:t> </a:t>
            </a:r>
          </a:p>
          <a:p>
            <a:r>
              <a:rPr lang="pt-BR" b="1" dirty="0"/>
              <a:t> </a:t>
            </a:r>
            <a:endParaRPr lang="pt-BR" dirty="0"/>
          </a:p>
          <a:p>
            <a:pPr marL="361950"/>
            <a:endParaRPr lang="pt-BR" dirty="0"/>
          </a:p>
        </p:txBody>
      </p:sp>
      <p:pic>
        <p:nvPicPr>
          <p:cNvPr id="4" name="Imagem 3">
            <a:extLst>
              <a:ext uri="{FF2B5EF4-FFF2-40B4-BE49-F238E27FC236}">
                <a16:creationId xmlns:a16="http://schemas.microsoft.com/office/drawing/2014/main" id="{018510F7-AF92-8291-B32A-1D4E6E67C26C}"/>
              </a:ext>
            </a:extLst>
          </p:cNvPr>
          <p:cNvPicPr>
            <a:picLocks noChangeAspect="1"/>
          </p:cNvPicPr>
          <p:nvPr/>
        </p:nvPicPr>
        <p:blipFill>
          <a:blip r:embed="rId4"/>
          <a:stretch>
            <a:fillRect/>
          </a:stretch>
        </p:blipFill>
        <p:spPr>
          <a:xfrm>
            <a:off x="1377244" y="587022"/>
            <a:ext cx="7344192" cy="4176889"/>
          </a:xfrm>
          <a:prstGeom prst="rect">
            <a:avLst/>
          </a:prstGeom>
        </p:spPr>
      </p:pic>
    </p:spTree>
    <p:extLst>
      <p:ext uri="{BB962C8B-B14F-4D97-AF65-F5344CB8AC3E}">
        <p14:creationId xmlns:p14="http://schemas.microsoft.com/office/powerpoint/2010/main" val="190759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671580BF-E8BD-41F7-2794-5E4C433FE119}"/>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80166DFF-757E-2AE5-98A3-93F7FC8313E6}"/>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1D765DE2-E550-742E-F649-ADDADF0ECBE5}"/>
              </a:ext>
            </a:extLst>
          </p:cNvPr>
          <p:cNvSpPr txBox="1"/>
          <p:nvPr/>
        </p:nvSpPr>
        <p:spPr>
          <a:xfrm>
            <a:off x="115326" y="79022"/>
            <a:ext cx="8913347" cy="4684889"/>
          </a:xfrm>
          <a:prstGeom prst="rect">
            <a:avLst/>
          </a:prstGeom>
          <a:noFill/>
          <a:ln>
            <a:noFill/>
          </a:ln>
        </p:spPr>
        <p:txBody>
          <a:bodyPr spcFirstLastPara="1" wrap="square" lIns="91425" tIns="91425" rIns="91425" bIns="91425" anchor="t" anchorCtr="0">
            <a:noAutofit/>
          </a:bodyPr>
          <a:lstStyle/>
          <a:p>
            <a:pPr algn="ctr"/>
            <a:endParaRPr lang="pt-BR" b="1" dirty="0">
              <a:solidFill>
                <a:srgbClr val="002060"/>
              </a:solidFill>
            </a:endParaRPr>
          </a:p>
          <a:p>
            <a:pPr algn="ctr"/>
            <a:r>
              <a:rPr lang="pt-BR" b="1" dirty="0">
                <a:solidFill>
                  <a:srgbClr val="002060"/>
                </a:solidFill>
              </a:rPr>
              <a:t>Regras sobre recebimento provisório</a:t>
            </a:r>
          </a:p>
          <a:p>
            <a:pPr algn="ctr"/>
            <a:r>
              <a:rPr lang="pt-BR" b="1" dirty="0">
                <a:solidFill>
                  <a:srgbClr val="00B0F0"/>
                </a:solidFill>
              </a:rPr>
              <a:t> </a:t>
            </a:r>
          </a:p>
          <a:p>
            <a:pPr algn="ctr"/>
            <a:endParaRPr lang="pt-BR" b="1" dirty="0">
              <a:solidFill>
                <a:srgbClr val="00B0F0"/>
              </a:solidFill>
            </a:endParaRPr>
          </a:p>
          <a:p>
            <a:pPr algn="just"/>
            <a:r>
              <a:rPr lang="pt-BR" b="1" dirty="0">
                <a:solidFill>
                  <a:srgbClr val="00B0F0"/>
                </a:solidFill>
              </a:rPr>
              <a:t>Fundamento legal:</a:t>
            </a:r>
            <a:r>
              <a:rPr lang="pt-BR" dirty="0">
                <a:solidFill>
                  <a:srgbClr val="00B0F0"/>
                </a:solidFill>
              </a:rPr>
              <a:t> </a:t>
            </a:r>
            <a:r>
              <a:rPr lang="pt-BR" dirty="0"/>
              <a:t>Art. 140 da Lei nº 14.133/2021. </a:t>
            </a:r>
          </a:p>
          <a:p>
            <a:pPr algn="ctr"/>
            <a:endParaRPr lang="pt-BR" b="1" dirty="0">
              <a:solidFill>
                <a:srgbClr val="00B0F0"/>
              </a:solidFill>
            </a:endParaRPr>
          </a:p>
          <a:p>
            <a:pPr algn="ctr"/>
            <a:r>
              <a:rPr lang="pt-BR" b="1" dirty="0">
                <a:solidFill>
                  <a:srgbClr val="00B0F0"/>
                </a:solidFill>
              </a:rPr>
              <a:t>Recebimento provisório para compras</a:t>
            </a:r>
          </a:p>
          <a:p>
            <a:pPr algn="ctr"/>
            <a:endParaRPr lang="pt-BR" dirty="0">
              <a:solidFill>
                <a:srgbClr val="00B0F0"/>
              </a:solidFill>
            </a:endParaRPr>
          </a:p>
          <a:p>
            <a:pPr lvl="0" indent="361950" algn="just">
              <a:lnSpc>
                <a:spcPct val="150000"/>
              </a:lnSpc>
            </a:pPr>
            <a:r>
              <a:rPr lang="pt-BR" dirty="0"/>
              <a:t>Será realizado de </a:t>
            </a:r>
            <a:r>
              <a:rPr lang="pt-BR" b="1" dirty="0">
                <a:solidFill>
                  <a:srgbClr val="00B0F0"/>
                </a:solidFill>
              </a:rPr>
              <a:t>forma sumária</a:t>
            </a:r>
            <a:r>
              <a:rPr lang="pt-BR" dirty="0"/>
              <a:t>, pelo responsável por seu acompanhamento e fiscalização, com verificação posterior da conformidade do material com as exigências contratuais. </a:t>
            </a:r>
          </a:p>
          <a:p>
            <a:pPr lvl="0" indent="361950" algn="just">
              <a:lnSpc>
                <a:spcPct val="150000"/>
              </a:lnSpc>
            </a:pPr>
            <a:r>
              <a:rPr lang="pt-BR" dirty="0"/>
              <a:t>“</a:t>
            </a:r>
            <a:r>
              <a:rPr lang="pt-BR" i="1" dirty="0"/>
              <a:t>Por recebimento provisório sumário entende-se a simples </a:t>
            </a:r>
            <a:r>
              <a:rPr lang="pt-BR" b="1" i="1" dirty="0"/>
              <a:t>verificação de entrega</a:t>
            </a:r>
            <a:r>
              <a:rPr lang="pt-BR" i="1" dirty="0"/>
              <a:t> do material adquirido, conforme descrição do processo de compra em </a:t>
            </a:r>
            <a:r>
              <a:rPr lang="pt-BR" b="1" i="1" dirty="0"/>
              <a:t>quantidade</a:t>
            </a:r>
            <a:r>
              <a:rPr lang="pt-BR" i="1" dirty="0"/>
              <a:t> e </a:t>
            </a:r>
            <a:r>
              <a:rPr lang="pt-BR" b="1" i="1" dirty="0"/>
              <a:t>tipo</a:t>
            </a:r>
            <a:r>
              <a:rPr lang="pt-BR" i="1" dirty="0"/>
              <a:t> de bem, não implicando, neste ato, a aceitação final da entrega, que somente se dará no recebimento definitivo</a:t>
            </a:r>
            <a:r>
              <a:rPr lang="pt-BR" dirty="0"/>
              <a:t>.” (Fonte: Manual Operacional de Gestão e Fiscalização Contratual, Ministério da Gestão e da Inovação em Serviços Públicos – MGI, 2025).</a:t>
            </a:r>
          </a:p>
          <a:p>
            <a:pPr algn="just"/>
            <a:endParaRPr lang="pt-BR" dirty="0"/>
          </a:p>
          <a:p>
            <a:pPr algn="ctr"/>
            <a:endParaRPr lang="pt-BR" dirty="0">
              <a:solidFill>
                <a:srgbClr val="00B0F0"/>
              </a:solidFill>
            </a:endParaRPr>
          </a:p>
          <a:p>
            <a:pPr algn="ctr"/>
            <a:endParaRPr lang="pt-BR" dirty="0"/>
          </a:p>
        </p:txBody>
      </p:sp>
    </p:spTree>
    <p:extLst>
      <p:ext uri="{BB962C8B-B14F-4D97-AF65-F5344CB8AC3E}">
        <p14:creationId xmlns:p14="http://schemas.microsoft.com/office/powerpoint/2010/main" val="2576784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19E940CC-739F-336F-C664-0700585D95DB}"/>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3D56E543-9F3E-D702-592C-D535EFE777C3}"/>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70F88438-D0E7-FD43-09E6-1B6E411C2F86}"/>
              </a:ext>
            </a:extLst>
          </p:cNvPr>
          <p:cNvSpPr txBox="1"/>
          <p:nvPr/>
        </p:nvSpPr>
        <p:spPr>
          <a:xfrm>
            <a:off x="115326" y="79022"/>
            <a:ext cx="8913347" cy="4684889"/>
          </a:xfrm>
          <a:prstGeom prst="rect">
            <a:avLst/>
          </a:prstGeom>
          <a:noFill/>
          <a:ln>
            <a:noFill/>
          </a:ln>
        </p:spPr>
        <p:txBody>
          <a:bodyPr spcFirstLastPara="1" wrap="square" lIns="91425" tIns="91425" rIns="91425" bIns="91425" anchor="t" anchorCtr="0">
            <a:noAutofit/>
          </a:bodyPr>
          <a:lstStyle/>
          <a:p>
            <a:pPr algn="ctr"/>
            <a:endParaRPr lang="pt-BR" b="1" dirty="0">
              <a:solidFill>
                <a:srgbClr val="002060"/>
              </a:solidFill>
            </a:endParaRPr>
          </a:p>
          <a:p>
            <a:pPr algn="ctr"/>
            <a:r>
              <a:rPr lang="pt-BR" b="1" dirty="0">
                <a:solidFill>
                  <a:srgbClr val="002060"/>
                </a:solidFill>
              </a:rPr>
              <a:t>Regras sobre recebimento provisório</a:t>
            </a:r>
          </a:p>
          <a:p>
            <a:pPr algn="ctr"/>
            <a:r>
              <a:rPr lang="pt-BR" b="1" dirty="0">
                <a:solidFill>
                  <a:srgbClr val="00B0F0"/>
                </a:solidFill>
              </a:rPr>
              <a:t> </a:t>
            </a:r>
          </a:p>
          <a:p>
            <a:pPr marL="285750" lvl="0" indent="-285750" algn="just">
              <a:lnSpc>
                <a:spcPct val="150000"/>
              </a:lnSpc>
              <a:buFont typeface="Wingdings" panose="05000000000000000000" pitchFamily="2" charset="2"/>
              <a:buChar char="Ø"/>
            </a:pPr>
            <a:r>
              <a:rPr lang="pt-BR" dirty="0"/>
              <a:t>Para realizar o recebimento provisório de bens, deverá ser verificado a discriminação em nota fiscal corresponde ao que consta do termo de referência, contrato ou instrumento de contratação direta. </a:t>
            </a:r>
          </a:p>
          <a:p>
            <a:pPr lvl="0" indent="361950" algn="just">
              <a:lnSpc>
                <a:spcPct val="150000"/>
              </a:lnSpc>
            </a:pPr>
            <a:r>
              <a:rPr lang="pt-BR" dirty="0"/>
              <a:t>A </a:t>
            </a:r>
            <a:r>
              <a:rPr lang="pt-BR" b="1" dirty="0">
                <a:solidFill>
                  <a:srgbClr val="00B0F0"/>
                </a:solidFill>
              </a:rPr>
              <a:t>nota fiscal </a:t>
            </a:r>
            <a:r>
              <a:rPr lang="pt-BR" dirty="0"/>
              <a:t>ou </a:t>
            </a:r>
            <a:r>
              <a:rPr lang="pt-BR" b="1" dirty="0">
                <a:solidFill>
                  <a:srgbClr val="00B0F0"/>
                </a:solidFill>
              </a:rPr>
              <a:t>instrumento de cobrança </a:t>
            </a:r>
            <a:r>
              <a:rPr lang="pt-BR" dirty="0"/>
              <a:t>devem conter, obrigatoriamente:</a:t>
            </a:r>
          </a:p>
          <a:p>
            <a:pPr indent="361950" algn="just">
              <a:lnSpc>
                <a:spcPct val="150000"/>
              </a:lnSpc>
            </a:pPr>
            <a:r>
              <a:rPr lang="pt-BR" dirty="0"/>
              <a:t>a) descrição do material;</a:t>
            </a:r>
          </a:p>
          <a:p>
            <a:pPr indent="361950" algn="just">
              <a:lnSpc>
                <a:spcPct val="150000"/>
              </a:lnSpc>
            </a:pPr>
            <a:r>
              <a:rPr lang="pt-BR" dirty="0"/>
              <a:t>b) quantidade;</a:t>
            </a:r>
          </a:p>
          <a:p>
            <a:pPr indent="361950" algn="just">
              <a:lnSpc>
                <a:spcPct val="150000"/>
              </a:lnSpc>
            </a:pPr>
            <a:r>
              <a:rPr lang="pt-BR" dirty="0"/>
              <a:t>c) unidade de medida;</a:t>
            </a:r>
          </a:p>
          <a:p>
            <a:pPr indent="361950" algn="just">
              <a:lnSpc>
                <a:spcPct val="150000"/>
              </a:lnSpc>
            </a:pPr>
            <a:r>
              <a:rPr lang="pt-BR" dirty="0"/>
              <a:t>d) preços unitário e total. </a:t>
            </a:r>
          </a:p>
          <a:p>
            <a:pPr marL="285750" indent="-285750" algn="just">
              <a:lnSpc>
                <a:spcPct val="150000"/>
              </a:lnSpc>
              <a:buFont typeface="Wingdings" panose="05000000000000000000" pitchFamily="2" charset="2"/>
              <a:buChar char="Ø"/>
            </a:pPr>
            <a:r>
              <a:rPr lang="pt-BR" dirty="0"/>
              <a:t>O bem recebido será submetido à conferência quantitativa além da conferência documental apresentada. A segunda etapa do recebimento dos bens envolve o exame qualitativo, que comporá o recebimento definitivo.</a:t>
            </a:r>
          </a:p>
          <a:p>
            <a:pPr marL="285750" indent="-285750" algn="just">
              <a:lnSpc>
                <a:spcPct val="150000"/>
              </a:lnSpc>
              <a:buFont typeface="Wingdings" panose="05000000000000000000" pitchFamily="2" charset="2"/>
              <a:buChar char="Ø"/>
            </a:pPr>
            <a:endParaRPr lang="pt-BR" dirty="0"/>
          </a:p>
          <a:p>
            <a:pPr algn="just"/>
            <a:endParaRPr lang="pt-BR" dirty="0"/>
          </a:p>
          <a:p>
            <a:pPr algn="ctr"/>
            <a:endParaRPr lang="pt-BR" dirty="0">
              <a:solidFill>
                <a:srgbClr val="00B0F0"/>
              </a:solidFill>
            </a:endParaRPr>
          </a:p>
          <a:p>
            <a:pPr algn="ctr"/>
            <a:endParaRPr lang="pt-BR" dirty="0"/>
          </a:p>
        </p:txBody>
      </p:sp>
    </p:spTree>
    <p:extLst>
      <p:ext uri="{BB962C8B-B14F-4D97-AF65-F5344CB8AC3E}">
        <p14:creationId xmlns:p14="http://schemas.microsoft.com/office/powerpoint/2010/main" val="3976984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B95209DB-DE2A-3C0C-84DD-54F22830BB87}"/>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0E68FDE7-446D-1AD2-9581-2B064DD85466}"/>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BFD556C0-9DCD-BB65-D6AB-BEA4E2130BE1}"/>
              </a:ext>
            </a:extLst>
          </p:cNvPr>
          <p:cNvSpPr txBox="1"/>
          <p:nvPr/>
        </p:nvSpPr>
        <p:spPr>
          <a:xfrm>
            <a:off x="1" y="158045"/>
            <a:ext cx="9144000" cy="4756150"/>
          </a:xfrm>
          <a:prstGeom prst="rect">
            <a:avLst/>
          </a:prstGeom>
          <a:noFill/>
          <a:ln>
            <a:noFill/>
          </a:ln>
        </p:spPr>
        <p:txBody>
          <a:bodyPr spcFirstLastPara="1" wrap="square" lIns="91425" tIns="91425" rIns="91425" bIns="91425" anchor="t" anchorCtr="0">
            <a:noAutofit/>
          </a:bodyPr>
          <a:lstStyle/>
          <a:p>
            <a:pPr algn="ctr"/>
            <a:endParaRPr lang="pt-BR" b="1" dirty="0">
              <a:solidFill>
                <a:srgbClr val="002060"/>
              </a:solidFill>
            </a:endParaRPr>
          </a:p>
          <a:p>
            <a:pPr algn="ctr"/>
            <a:r>
              <a:rPr lang="pt-BR" b="1" dirty="0">
                <a:solidFill>
                  <a:srgbClr val="002060"/>
                </a:solidFill>
              </a:rPr>
              <a:t>Regras sobre recebimento provisório</a:t>
            </a:r>
          </a:p>
          <a:p>
            <a:pPr algn="ctr"/>
            <a:r>
              <a:rPr lang="pt-BR" b="1" dirty="0">
                <a:solidFill>
                  <a:srgbClr val="00B0F0"/>
                </a:solidFill>
              </a:rPr>
              <a:t> </a:t>
            </a:r>
          </a:p>
          <a:p>
            <a:pPr algn="ctr"/>
            <a:r>
              <a:rPr lang="pt-BR" b="1" dirty="0">
                <a:solidFill>
                  <a:srgbClr val="00B0F0"/>
                </a:solidFill>
              </a:rPr>
              <a:t>Recebimento provisório para obras e serviços</a:t>
            </a:r>
          </a:p>
          <a:p>
            <a:endParaRPr lang="pt-BR" dirty="0"/>
          </a:p>
          <a:p>
            <a:pPr lvl="0" indent="361950" algn="just">
              <a:lnSpc>
                <a:spcPct val="120000"/>
              </a:lnSpc>
            </a:pPr>
            <a:r>
              <a:rPr lang="pt-BR" dirty="0"/>
              <a:t>Será realizado mediante termo detalhado, quando verificado o cumprimento das exigências de caráter técnico.</a:t>
            </a:r>
          </a:p>
          <a:p>
            <a:pPr lvl="0" indent="361950" algn="just">
              <a:lnSpc>
                <a:spcPct val="120000"/>
              </a:lnSpc>
            </a:pPr>
            <a:r>
              <a:rPr lang="pt-BR" dirty="0"/>
              <a:t>Joel de Menezes </a:t>
            </a:r>
            <a:r>
              <a:rPr lang="pt-BR" dirty="0" err="1"/>
              <a:t>Niebuhr</a:t>
            </a:r>
            <a:r>
              <a:rPr lang="pt-BR" dirty="0"/>
              <a:t> esclarece que "</a:t>
            </a:r>
            <a:r>
              <a:rPr lang="pt-BR" i="1" dirty="0"/>
              <a:t>de acordo com a alínea 'a' do inciso I do artigo 140 da Lei nº 14.133/2021, no que tange às obras e aos serviços, o fiscal do contrato é responsável pelo recebimento provisório, 'mediante termo detalhado, quando verificado o cumprimento das exigências de caráter técnico'. Portanto, em relação às obras e aos serviços, o fiscal deve avaliar se o contratado executou o objeto do contrato e deve produzir documento que detalhe os serviços e as obras executadas</a:t>
            </a:r>
            <a:r>
              <a:rPr lang="pt-BR" dirty="0"/>
              <a:t>." (NIEBUHR, Joel de Menezes. Licitação Pública e Contrato Administrativo, 8 ed., Belo Horizonte: Editora Fórum, 2025, p. 1151).</a:t>
            </a:r>
          </a:p>
          <a:p>
            <a:pPr indent="361950" algn="just">
              <a:lnSpc>
                <a:spcPct val="120000"/>
              </a:lnSpc>
              <a:buFont typeface="Wingdings" panose="05000000000000000000" pitchFamily="2" charset="2"/>
              <a:buChar char="Ø"/>
            </a:pPr>
            <a:endParaRPr lang="pt-BR" dirty="0"/>
          </a:p>
          <a:p>
            <a:pPr algn="just"/>
            <a:endParaRPr lang="pt-BR" dirty="0"/>
          </a:p>
          <a:p>
            <a:pPr algn="ctr"/>
            <a:endParaRPr lang="pt-BR" dirty="0">
              <a:solidFill>
                <a:srgbClr val="00B0F0"/>
              </a:solidFill>
            </a:endParaRPr>
          </a:p>
          <a:p>
            <a:pPr algn="ctr"/>
            <a:endParaRPr lang="pt-BR" dirty="0"/>
          </a:p>
        </p:txBody>
      </p:sp>
    </p:spTree>
    <p:extLst>
      <p:ext uri="{BB962C8B-B14F-4D97-AF65-F5344CB8AC3E}">
        <p14:creationId xmlns:p14="http://schemas.microsoft.com/office/powerpoint/2010/main" val="3288822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783F49DF-EE2F-929D-BEBD-365FBBD7E4F0}"/>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41361EF7-0E30-2117-E67C-664365E96286}"/>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71BF230A-91FE-9AB0-E6B6-78F95D886FA0}"/>
              </a:ext>
            </a:extLst>
          </p:cNvPr>
          <p:cNvSpPr txBox="1"/>
          <p:nvPr/>
        </p:nvSpPr>
        <p:spPr>
          <a:xfrm>
            <a:off x="1" y="158045"/>
            <a:ext cx="9144000" cy="4756150"/>
          </a:xfrm>
          <a:prstGeom prst="rect">
            <a:avLst/>
          </a:prstGeom>
          <a:noFill/>
          <a:ln>
            <a:noFill/>
          </a:ln>
        </p:spPr>
        <p:txBody>
          <a:bodyPr spcFirstLastPara="1" wrap="square" lIns="91425" tIns="91425" rIns="91425" bIns="91425" anchor="t" anchorCtr="0">
            <a:noAutofit/>
          </a:bodyPr>
          <a:lstStyle/>
          <a:p>
            <a:pPr algn="ctr"/>
            <a:endParaRPr lang="pt-BR" b="1" dirty="0">
              <a:solidFill>
                <a:srgbClr val="002060"/>
              </a:solidFill>
            </a:endParaRPr>
          </a:p>
          <a:p>
            <a:pPr algn="ctr"/>
            <a:r>
              <a:rPr lang="pt-BR" b="1" dirty="0">
                <a:solidFill>
                  <a:srgbClr val="002060"/>
                </a:solidFill>
              </a:rPr>
              <a:t>Regras sobre recebimento provisório</a:t>
            </a:r>
          </a:p>
          <a:p>
            <a:pPr algn="ctr"/>
            <a:r>
              <a:rPr lang="pt-BR" b="1" dirty="0">
                <a:solidFill>
                  <a:srgbClr val="00B0F0"/>
                </a:solidFill>
              </a:rPr>
              <a:t> </a:t>
            </a:r>
          </a:p>
          <a:p>
            <a:pPr algn="ctr"/>
            <a:r>
              <a:rPr lang="pt-BR" b="1" dirty="0">
                <a:solidFill>
                  <a:srgbClr val="00B0F0"/>
                </a:solidFill>
              </a:rPr>
              <a:t>Recebimento provisório para obras e serviços</a:t>
            </a:r>
          </a:p>
          <a:p>
            <a:endParaRPr lang="pt-BR" dirty="0"/>
          </a:p>
          <a:p>
            <a:pPr marL="285750" lvl="0" indent="-285750" algn="just">
              <a:lnSpc>
                <a:spcPct val="120000"/>
              </a:lnSpc>
              <a:buFont typeface="Arial" panose="020B0604020202020204" pitchFamily="34" charset="0"/>
              <a:buChar char="•"/>
            </a:pPr>
            <a:r>
              <a:rPr lang="pt-BR" dirty="0"/>
              <a:t>O </a:t>
            </a:r>
            <a:r>
              <a:rPr lang="pt-BR" b="1" dirty="0"/>
              <a:t>Acórdão 2696/2013-Plenário</a:t>
            </a:r>
            <a:r>
              <a:rPr lang="pt-BR" dirty="0"/>
              <a:t> (TC 018.841/2013-9) destacou que "a aceitação provisória da obra é tanto um direito do contratado – que, por meio dela, transfere a posse do bem ou do resultado do serviço – quanto um dever da Administração Pública – que assegura o controle sobre o desempenho das obras recebidas e sobre a conformidade do objeto com as especificações técnicas, legais e contratuais." (Informativo de Jurisprudência sobre Licitações e Contratos nº 171 do TCU).</a:t>
            </a:r>
          </a:p>
          <a:p>
            <a:pPr marL="285750" lvl="0" indent="-285750" algn="just">
              <a:lnSpc>
                <a:spcPct val="120000"/>
              </a:lnSpc>
              <a:buFont typeface="Arial" panose="020B0604020202020204" pitchFamily="34" charset="0"/>
              <a:buChar char="•"/>
            </a:pPr>
            <a:endParaRPr lang="pt-BR" dirty="0"/>
          </a:p>
          <a:p>
            <a:pPr marL="285750" lvl="0" indent="-285750" algn="just">
              <a:lnSpc>
                <a:spcPct val="120000"/>
              </a:lnSpc>
              <a:buFont typeface="Arial" panose="020B0604020202020204" pitchFamily="34" charset="0"/>
              <a:buChar char="•"/>
            </a:pPr>
            <a:r>
              <a:rPr lang="pt-BR" dirty="0"/>
              <a:t>Já o </a:t>
            </a:r>
            <a:r>
              <a:rPr lang="pt-BR" b="1" dirty="0"/>
              <a:t>Acórdão 3972/2023 – TCU – Segunda Câmara</a:t>
            </a:r>
            <a:r>
              <a:rPr lang="pt-BR" dirty="0"/>
              <a:t> firmou o entendimento de que "</a:t>
            </a:r>
            <a:r>
              <a:rPr lang="pt-BR" b="1" dirty="0">
                <a:solidFill>
                  <a:srgbClr val="FF0000"/>
                </a:solidFill>
              </a:rPr>
              <a:t>a atestação da execução de serviços de engenharia com base apenas em medição realizada pela própria empresa contratada</a:t>
            </a:r>
            <a:r>
              <a:rPr lang="pt-BR" dirty="0"/>
              <a:t>, sem rigorosa e efetiva verificação dos quantitativos realizados, documentada em memória de cálculo, </a:t>
            </a:r>
            <a:r>
              <a:rPr lang="pt-BR" b="1" dirty="0">
                <a:solidFill>
                  <a:srgbClr val="FF0000"/>
                </a:solidFill>
              </a:rPr>
              <a:t>caracteriza erro grosseiro apto à responsabilização do fiscal do contrato</a:t>
            </a:r>
            <a:r>
              <a:rPr lang="pt-BR" dirty="0"/>
              <a:t> (art. 28 do Decreto-lei 4.657/1942 - </a:t>
            </a:r>
            <a:r>
              <a:rPr lang="pt-BR" dirty="0" err="1"/>
              <a:t>Lindb</a:t>
            </a:r>
            <a:r>
              <a:rPr lang="pt-BR" dirty="0"/>
              <a:t>)."</a:t>
            </a:r>
          </a:p>
          <a:p>
            <a:r>
              <a:rPr lang="pt-BR" dirty="0"/>
              <a:t> </a:t>
            </a:r>
          </a:p>
          <a:p>
            <a:pPr indent="361950" algn="just">
              <a:lnSpc>
                <a:spcPct val="120000"/>
              </a:lnSpc>
              <a:buFont typeface="Wingdings" panose="05000000000000000000" pitchFamily="2" charset="2"/>
              <a:buChar char="Ø"/>
            </a:pPr>
            <a:endParaRPr lang="pt-BR" dirty="0"/>
          </a:p>
          <a:p>
            <a:pPr algn="just"/>
            <a:endParaRPr lang="pt-BR" dirty="0"/>
          </a:p>
          <a:p>
            <a:pPr algn="ctr"/>
            <a:endParaRPr lang="pt-BR" dirty="0">
              <a:solidFill>
                <a:srgbClr val="00B0F0"/>
              </a:solidFill>
            </a:endParaRPr>
          </a:p>
          <a:p>
            <a:pPr algn="ctr"/>
            <a:endParaRPr lang="pt-BR" dirty="0"/>
          </a:p>
        </p:txBody>
      </p:sp>
    </p:spTree>
    <p:extLst>
      <p:ext uri="{BB962C8B-B14F-4D97-AF65-F5344CB8AC3E}">
        <p14:creationId xmlns:p14="http://schemas.microsoft.com/office/powerpoint/2010/main" val="1322575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02DBDD0F-494B-C01F-24DC-B68406939CC7}"/>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1F7BA2BE-6A2F-DD2A-F5ED-007D7B1D8A55}"/>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D0F6CD75-353D-6A99-A877-42B8E8D7297D}"/>
              </a:ext>
            </a:extLst>
          </p:cNvPr>
          <p:cNvSpPr txBox="1"/>
          <p:nvPr/>
        </p:nvSpPr>
        <p:spPr>
          <a:xfrm>
            <a:off x="1" y="158045"/>
            <a:ext cx="9144000" cy="4756150"/>
          </a:xfrm>
          <a:prstGeom prst="rect">
            <a:avLst/>
          </a:prstGeom>
          <a:noFill/>
          <a:ln>
            <a:noFill/>
          </a:ln>
        </p:spPr>
        <p:txBody>
          <a:bodyPr spcFirstLastPara="1" wrap="square" lIns="91425" tIns="91425" rIns="91425" bIns="91425" anchor="t" anchorCtr="0">
            <a:noAutofit/>
          </a:bodyPr>
          <a:lstStyle/>
          <a:p>
            <a:r>
              <a:rPr lang="pt-BR" dirty="0"/>
              <a:t> </a:t>
            </a:r>
            <a:endParaRPr lang="pt-BR" dirty="0">
              <a:solidFill>
                <a:srgbClr val="002060"/>
              </a:solidFill>
            </a:endParaRPr>
          </a:p>
          <a:p>
            <a:pPr algn="ctr">
              <a:lnSpc>
                <a:spcPct val="120000"/>
              </a:lnSpc>
            </a:pPr>
            <a:r>
              <a:rPr lang="pt-BR" b="1" dirty="0">
                <a:solidFill>
                  <a:srgbClr val="002060"/>
                </a:solidFill>
              </a:rPr>
              <a:t>Distinção entre recebimento definitivo e recebimento provisório</a:t>
            </a:r>
          </a:p>
          <a:p>
            <a:pPr algn="ctr">
              <a:lnSpc>
                <a:spcPct val="120000"/>
              </a:lnSpc>
            </a:pPr>
            <a:endParaRPr lang="pt-BR" b="1" dirty="0">
              <a:solidFill>
                <a:srgbClr val="00B0F0"/>
              </a:solidFill>
            </a:endParaRPr>
          </a:p>
          <a:p>
            <a:pPr algn="ctr">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pic>
        <p:nvPicPr>
          <p:cNvPr id="3" name="Imagem 2">
            <a:extLst>
              <a:ext uri="{FF2B5EF4-FFF2-40B4-BE49-F238E27FC236}">
                <a16:creationId xmlns:a16="http://schemas.microsoft.com/office/drawing/2014/main" id="{34185241-10D3-E256-D883-8D39B1FF8EA6}"/>
              </a:ext>
            </a:extLst>
          </p:cNvPr>
          <p:cNvPicPr>
            <a:picLocks noChangeAspect="1"/>
          </p:cNvPicPr>
          <p:nvPr/>
        </p:nvPicPr>
        <p:blipFill>
          <a:blip r:embed="rId4"/>
          <a:stretch>
            <a:fillRect/>
          </a:stretch>
        </p:blipFill>
        <p:spPr>
          <a:xfrm>
            <a:off x="418994" y="812800"/>
            <a:ext cx="8250873" cy="3443111"/>
          </a:xfrm>
          <a:prstGeom prst="rect">
            <a:avLst/>
          </a:prstGeom>
        </p:spPr>
      </p:pic>
    </p:spTree>
    <p:extLst>
      <p:ext uri="{BB962C8B-B14F-4D97-AF65-F5344CB8AC3E}">
        <p14:creationId xmlns:p14="http://schemas.microsoft.com/office/powerpoint/2010/main" val="360269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6F35C40D-DEEF-646F-9409-BD66F18FE906}"/>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EBEB1B47-9E05-14BB-E9EA-D4215F63863B}"/>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6A4CC84A-E3BD-6BC7-DB7A-E9AFD0137FE1}"/>
              </a:ext>
            </a:extLst>
          </p:cNvPr>
          <p:cNvSpPr txBox="1"/>
          <p:nvPr/>
        </p:nvSpPr>
        <p:spPr>
          <a:xfrm>
            <a:off x="1" y="158045"/>
            <a:ext cx="9144000" cy="4756150"/>
          </a:xfrm>
          <a:prstGeom prst="rect">
            <a:avLst/>
          </a:prstGeom>
          <a:noFill/>
          <a:ln>
            <a:noFill/>
          </a:ln>
        </p:spPr>
        <p:txBody>
          <a:bodyPr spcFirstLastPara="1" wrap="square" lIns="91425" tIns="91425" rIns="91425" bIns="91425" anchor="t" anchorCtr="0">
            <a:noAutofit/>
          </a:bodyPr>
          <a:lstStyle/>
          <a:p>
            <a:pPr algn="ctr"/>
            <a:r>
              <a:rPr lang="pt-BR" dirty="0">
                <a:solidFill>
                  <a:srgbClr val="002060"/>
                </a:solidFill>
              </a:rPr>
              <a:t> </a:t>
            </a:r>
            <a:r>
              <a:rPr lang="pt-BR" b="1" dirty="0">
                <a:solidFill>
                  <a:srgbClr val="002060"/>
                </a:solidFill>
              </a:rPr>
              <a:t>Distinção entre recebimento definitivo e recebimento provisório</a:t>
            </a:r>
          </a:p>
          <a:p>
            <a:pPr algn="ctr">
              <a:lnSpc>
                <a:spcPct val="120000"/>
              </a:lnSpc>
            </a:pPr>
            <a:endParaRPr lang="pt-BR" b="1" dirty="0">
              <a:solidFill>
                <a:srgbClr val="00B0F0"/>
              </a:solidFill>
            </a:endParaRPr>
          </a:p>
          <a:p>
            <a:pPr algn="ctr">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pic>
        <p:nvPicPr>
          <p:cNvPr id="4" name="Imagem 3">
            <a:extLst>
              <a:ext uri="{FF2B5EF4-FFF2-40B4-BE49-F238E27FC236}">
                <a16:creationId xmlns:a16="http://schemas.microsoft.com/office/drawing/2014/main" id="{7ABDA049-BBF9-8DA8-6A36-B4CCCF25B00F}"/>
              </a:ext>
            </a:extLst>
          </p:cNvPr>
          <p:cNvPicPr>
            <a:picLocks noChangeAspect="1"/>
          </p:cNvPicPr>
          <p:nvPr/>
        </p:nvPicPr>
        <p:blipFill>
          <a:blip r:embed="rId4"/>
          <a:stretch>
            <a:fillRect/>
          </a:stretch>
        </p:blipFill>
        <p:spPr>
          <a:xfrm>
            <a:off x="1128889" y="632179"/>
            <a:ext cx="7258755" cy="3849592"/>
          </a:xfrm>
          <a:prstGeom prst="rect">
            <a:avLst/>
          </a:prstGeom>
        </p:spPr>
      </p:pic>
    </p:spTree>
    <p:extLst>
      <p:ext uri="{BB962C8B-B14F-4D97-AF65-F5344CB8AC3E}">
        <p14:creationId xmlns:p14="http://schemas.microsoft.com/office/powerpoint/2010/main" val="84503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title="FUNDO-APRESENTAÇÃO.png"/>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1" name="Google Shape;61;p14"/>
          <p:cNvSpPr txBox="1"/>
          <p:nvPr/>
        </p:nvSpPr>
        <p:spPr>
          <a:xfrm>
            <a:off x="699653" y="159328"/>
            <a:ext cx="6897555" cy="4114800"/>
          </a:xfrm>
          <a:prstGeom prst="rect">
            <a:avLst/>
          </a:prstGeom>
          <a:noFill/>
          <a:ln>
            <a:noFill/>
          </a:ln>
        </p:spPr>
        <p:txBody>
          <a:bodyPr spcFirstLastPara="1" wrap="square" lIns="91425" tIns="91425" rIns="91425" bIns="91425" anchor="t" anchorCtr="0">
            <a:noAutofit/>
          </a:bodyPr>
          <a:lstStyle/>
          <a:p>
            <a:pPr>
              <a:spcBef>
                <a:spcPts val="1100"/>
              </a:spcBef>
            </a:pPr>
            <a:endParaRPr lang="pt-BR" sz="1300" b="1" dirty="0">
              <a:solidFill>
                <a:srgbClr val="002060"/>
              </a:solidFill>
              <a:highlight>
                <a:srgbClr val="FFFFFF"/>
              </a:highlight>
            </a:endParaRPr>
          </a:p>
          <a:p>
            <a:pPr>
              <a:spcBef>
                <a:spcPts val="1100"/>
              </a:spcBef>
            </a:pPr>
            <a:r>
              <a:rPr lang="pt-BR" sz="1600" b="1" dirty="0">
                <a:solidFill>
                  <a:srgbClr val="002060"/>
                </a:solidFill>
                <a:highlight>
                  <a:srgbClr val="FFFFFF"/>
                </a:highlight>
              </a:rPr>
              <a:t>Gabriela Lira Borges</a:t>
            </a:r>
          </a:p>
          <a:p>
            <a:pPr>
              <a:spcBef>
                <a:spcPts val="1100"/>
              </a:spcBef>
            </a:pPr>
            <a:r>
              <a:rPr lang="pt-BR" sz="1300" b="1" dirty="0">
                <a:solidFill>
                  <a:srgbClr val="002060"/>
                </a:solidFill>
                <a:highlight>
                  <a:srgbClr val="FFFFFF"/>
                </a:highlight>
              </a:rPr>
              <a:t>Advogada, consultora Jurídica, parecerista e professora em Licitações e Contratos Administrativos</a:t>
            </a:r>
          </a:p>
          <a:p>
            <a:pPr>
              <a:spcBef>
                <a:spcPts val="1100"/>
              </a:spcBef>
            </a:pPr>
            <a:r>
              <a:rPr lang="pt-BR" sz="1300" dirty="0" err="1">
                <a:solidFill>
                  <a:srgbClr val="002060"/>
                </a:solidFill>
                <a:highlight>
                  <a:srgbClr val="FFFFFF"/>
                </a:highlight>
              </a:rPr>
              <a:t>Co-autora</a:t>
            </a:r>
            <a:r>
              <a:rPr lang="pt-BR" sz="1300" dirty="0">
                <a:solidFill>
                  <a:srgbClr val="002060"/>
                </a:solidFill>
                <a:highlight>
                  <a:srgbClr val="FFFFFF"/>
                </a:highlight>
              </a:rPr>
              <a:t> da obra </a:t>
            </a:r>
            <a:r>
              <a:rPr lang="pt-BR" sz="1300" b="1" i="1" dirty="0">
                <a:solidFill>
                  <a:srgbClr val="002060"/>
                </a:solidFill>
                <a:highlight>
                  <a:srgbClr val="FFFFFF"/>
                </a:highlight>
              </a:rPr>
              <a:t>Horizontes e Perspectivas da Lei nº 14.133/2021 </a:t>
            </a:r>
            <a:r>
              <a:rPr lang="pt-BR" sz="1300" dirty="0">
                <a:solidFill>
                  <a:srgbClr val="002060"/>
                </a:solidFill>
                <a:highlight>
                  <a:srgbClr val="FFFFFF"/>
                </a:highlight>
              </a:rPr>
              <a:t>(</a:t>
            </a:r>
            <a:r>
              <a:rPr lang="pt-BR" sz="1300" dirty="0" err="1">
                <a:solidFill>
                  <a:srgbClr val="002060"/>
                </a:solidFill>
                <a:highlight>
                  <a:srgbClr val="FFFFFF"/>
                </a:highlight>
              </a:rPr>
              <a:t>Lumen</a:t>
            </a:r>
            <a:r>
              <a:rPr lang="pt-BR" sz="1300" dirty="0">
                <a:solidFill>
                  <a:srgbClr val="002060"/>
                </a:solidFill>
                <a:highlight>
                  <a:srgbClr val="FFFFFF"/>
                </a:highlight>
              </a:rPr>
              <a:t> Juris, 2022).</a:t>
            </a:r>
          </a:p>
          <a:p>
            <a:pPr>
              <a:spcBef>
                <a:spcPts val="1100"/>
              </a:spcBef>
            </a:pPr>
            <a:endParaRPr lang="pt-BR" sz="1300" dirty="0">
              <a:solidFill>
                <a:srgbClr val="002060"/>
              </a:solidFill>
              <a:highlight>
                <a:srgbClr val="FFFFFF"/>
              </a:highlight>
            </a:endParaRPr>
          </a:p>
          <a:p>
            <a:pPr>
              <a:spcBef>
                <a:spcPts val="1100"/>
              </a:spcBef>
            </a:pPr>
            <a:r>
              <a:rPr lang="pt-BR" sz="1300" b="1" dirty="0">
                <a:solidFill>
                  <a:srgbClr val="002060"/>
                </a:solidFill>
                <a:highlight>
                  <a:srgbClr val="FFFFFF"/>
                </a:highlight>
              </a:rPr>
              <a:t>Experiência prática </a:t>
            </a:r>
          </a:p>
          <a:p>
            <a:pPr>
              <a:spcBef>
                <a:spcPts val="1100"/>
              </a:spcBef>
            </a:pPr>
            <a:r>
              <a:rPr lang="pt-BR" sz="1300" b="1" dirty="0">
                <a:solidFill>
                  <a:srgbClr val="002060"/>
                </a:solidFill>
                <a:highlight>
                  <a:srgbClr val="FFFFFF"/>
                </a:highlight>
              </a:rPr>
              <a:t>Procuradora do  Estado - PGE/AC </a:t>
            </a:r>
            <a:r>
              <a:rPr lang="pt-BR" sz="1300" dirty="0">
                <a:solidFill>
                  <a:srgbClr val="002060"/>
                </a:solidFill>
                <a:highlight>
                  <a:srgbClr val="FFFFFF"/>
                </a:highlight>
              </a:rPr>
              <a:t>(2005 a 2012).</a:t>
            </a:r>
          </a:p>
          <a:p>
            <a:pPr>
              <a:spcBef>
                <a:spcPts val="1100"/>
              </a:spcBef>
            </a:pPr>
            <a:r>
              <a:rPr lang="pt-BR" sz="1300" dirty="0">
                <a:solidFill>
                  <a:srgbClr val="002060"/>
                </a:solidFill>
                <a:highlight>
                  <a:srgbClr val="FFFFFF"/>
                </a:highlight>
              </a:rPr>
              <a:t>Consultora em licitações e contratos Consultoria Zênite (2012 a 2016).</a:t>
            </a:r>
          </a:p>
          <a:p>
            <a:pPr>
              <a:spcBef>
                <a:spcPts val="1100"/>
              </a:spcBef>
            </a:pPr>
            <a:r>
              <a:rPr lang="pt-BR" sz="1300" dirty="0">
                <a:solidFill>
                  <a:srgbClr val="002060"/>
                </a:solidFill>
                <a:highlight>
                  <a:srgbClr val="FFFFFF"/>
                </a:highlight>
              </a:rPr>
              <a:t>Assessora Jurídica em licitações e contratos para o Sistema S (2017 a 2025).</a:t>
            </a:r>
          </a:p>
          <a:p>
            <a:pPr>
              <a:spcBef>
                <a:spcPts val="1100"/>
              </a:spcBef>
            </a:pPr>
            <a:r>
              <a:rPr lang="pt-BR" sz="1300" dirty="0">
                <a:solidFill>
                  <a:srgbClr val="002060"/>
                </a:solidFill>
                <a:highlight>
                  <a:srgbClr val="FFFFFF"/>
                </a:highlight>
              </a:rPr>
              <a:t>Consultora para entidades públicas e privadas, mentora.</a:t>
            </a:r>
          </a:p>
          <a:p>
            <a:pPr marL="0" lvl="0" indent="0" algn="l" rtl="0">
              <a:spcBef>
                <a:spcPts val="0"/>
              </a:spcBef>
              <a:spcAft>
                <a:spcPts val="0"/>
              </a:spcAft>
              <a:buNone/>
            </a:pPr>
            <a:endParaRPr sz="1500" dirty="0">
              <a:solidFill>
                <a:schemeClr val="dk2"/>
              </a:solidFill>
            </a:endParaRPr>
          </a:p>
        </p:txBody>
      </p:sp>
      <p:pic>
        <p:nvPicPr>
          <p:cNvPr id="4" name="Imagem 3">
            <a:extLst>
              <a:ext uri="{FF2B5EF4-FFF2-40B4-BE49-F238E27FC236}">
                <a16:creationId xmlns:a16="http://schemas.microsoft.com/office/drawing/2014/main" id="{9CC16DC9-6A54-0EA1-08B3-E74701ECCC75}"/>
              </a:ext>
            </a:extLst>
          </p:cNvPr>
          <p:cNvPicPr>
            <a:picLocks noChangeAspect="1"/>
          </p:cNvPicPr>
          <p:nvPr/>
        </p:nvPicPr>
        <p:blipFill>
          <a:blip r:embed="rId4"/>
          <a:stretch>
            <a:fillRect/>
          </a:stretch>
        </p:blipFill>
        <p:spPr>
          <a:xfrm>
            <a:off x="7382273" y="353292"/>
            <a:ext cx="1415364" cy="14368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E8481B64-ACA6-EE29-ECA4-4A6B5CD0EC01}"/>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D627DC3F-08D1-14C2-942C-70FB159F9392}"/>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1CA702A7-0E6F-8E96-E521-1F78AB7C9FFD}"/>
              </a:ext>
            </a:extLst>
          </p:cNvPr>
          <p:cNvSpPr txBox="1"/>
          <p:nvPr/>
        </p:nvSpPr>
        <p:spPr>
          <a:xfrm>
            <a:off x="1" y="158045"/>
            <a:ext cx="9144000" cy="4756150"/>
          </a:xfrm>
          <a:prstGeom prst="rect">
            <a:avLst/>
          </a:prstGeom>
          <a:noFill/>
          <a:ln>
            <a:noFill/>
          </a:ln>
        </p:spPr>
        <p:txBody>
          <a:bodyPr spcFirstLastPara="1" wrap="square" lIns="91425" tIns="91425" rIns="91425" bIns="91425" anchor="t" anchorCtr="0">
            <a:noAutofit/>
          </a:bodyPr>
          <a:lstStyle/>
          <a:p>
            <a:pPr algn="ctr"/>
            <a:r>
              <a:rPr lang="pt-BR" b="1" dirty="0">
                <a:solidFill>
                  <a:srgbClr val="002060"/>
                </a:solidFill>
              </a:rPr>
              <a:t>Algumas regras específicas sobre o recebimento definitivo em obras</a:t>
            </a:r>
            <a:endParaRPr lang="pt-BR" dirty="0">
              <a:solidFill>
                <a:srgbClr val="002060"/>
              </a:solidFill>
            </a:endParaRPr>
          </a:p>
          <a:p>
            <a:pPr lvl="0"/>
            <a:endParaRPr lang="pt-BR" dirty="0"/>
          </a:p>
          <a:p>
            <a:pPr marL="285750" lvl="0" indent="-285750" algn="just">
              <a:lnSpc>
                <a:spcPct val="150000"/>
              </a:lnSpc>
              <a:buFont typeface="Wingdings" panose="05000000000000000000" pitchFamily="2" charset="2"/>
              <a:buChar char="q"/>
            </a:pPr>
            <a:r>
              <a:rPr lang="pt-BR" dirty="0"/>
              <a:t>Em se tratando de projeto de obra, o recebimento definitivo pela Administração não eximirá o projetista ou o consultor da responsabilidade objetiva por todos os danos causados por falha de projeto.</a:t>
            </a:r>
          </a:p>
          <a:p>
            <a:pPr marL="285750" lvl="0" indent="-285750" algn="just">
              <a:lnSpc>
                <a:spcPct val="150000"/>
              </a:lnSpc>
              <a:buFont typeface="Wingdings" panose="05000000000000000000" pitchFamily="2" charset="2"/>
              <a:buChar char="q"/>
            </a:pPr>
            <a:r>
              <a:rPr lang="pt-BR" dirty="0"/>
              <a:t>Em se tratando de obra, o recebimento definitivo pela Administração não eximirá o contratado, pelo prazo mínimo de 5 (cinco) anos, admitida a previsão de prazo de garantia superior no edital e no contrato, da responsabilidade objetiva pela solidez e pela segurança dos materiais e dos serviços executados e pela funcionalidade da construção, da reforma, da recuperação ou da ampliação do bem imóvel, e, em caso de vício, defeito ou incorreção identificados, o contratado ficará responsável pela reparação, pela correção, pela reconstrução ou pela substituição necessárias.</a:t>
            </a:r>
          </a:p>
          <a:p>
            <a:pPr algn="ctr">
              <a:lnSpc>
                <a:spcPct val="120000"/>
              </a:lnSpc>
            </a:pPr>
            <a:endParaRPr lang="pt-BR" b="1" dirty="0">
              <a:solidFill>
                <a:srgbClr val="00B0F0"/>
              </a:solidFill>
            </a:endParaRPr>
          </a:p>
          <a:p>
            <a:pPr algn="ctr">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spTree>
    <p:extLst>
      <p:ext uri="{BB962C8B-B14F-4D97-AF65-F5344CB8AC3E}">
        <p14:creationId xmlns:p14="http://schemas.microsoft.com/office/powerpoint/2010/main" val="3284648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9EA4239B-FF35-95DB-6831-D662FA33EA45}"/>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5B824A7B-8905-6A2F-EA34-C26E6CD3F4CB}"/>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79971E45-FDE5-7C29-2CB7-47CA90301A7B}"/>
              </a:ext>
            </a:extLst>
          </p:cNvPr>
          <p:cNvSpPr txBox="1"/>
          <p:nvPr/>
        </p:nvSpPr>
        <p:spPr>
          <a:xfrm>
            <a:off x="1" y="158045"/>
            <a:ext cx="9144000" cy="4756150"/>
          </a:xfrm>
          <a:prstGeom prst="rect">
            <a:avLst/>
          </a:prstGeom>
          <a:noFill/>
          <a:ln>
            <a:noFill/>
          </a:ln>
        </p:spPr>
        <p:txBody>
          <a:bodyPr spcFirstLastPara="1" wrap="square" lIns="91425" tIns="91425" rIns="91425" bIns="91425" anchor="t" anchorCtr="0">
            <a:noAutofit/>
          </a:bodyPr>
          <a:lstStyle/>
          <a:p>
            <a:pPr algn="ctr"/>
            <a:endParaRPr lang="pt-BR" b="1" dirty="0">
              <a:solidFill>
                <a:srgbClr val="002060"/>
              </a:solidFill>
            </a:endParaRPr>
          </a:p>
          <a:p>
            <a:pPr algn="ctr"/>
            <a:r>
              <a:rPr lang="pt-BR" b="1" dirty="0">
                <a:solidFill>
                  <a:srgbClr val="002060"/>
                </a:solidFill>
              </a:rPr>
              <a:t>Instrumento de Medição de Resultado – IMR</a:t>
            </a:r>
          </a:p>
          <a:p>
            <a:pPr algn="ctr"/>
            <a:endParaRPr lang="pt-BR" dirty="0"/>
          </a:p>
          <a:p>
            <a:pPr indent="361950" algn="just">
              <a:lnSpc>
                <a:spcPct val="120000"/>
              </a:lnSpc>
            </a:pPr>
            <a:r>
              <a:rPr lang="pt-BR" dirty="0"/>
              <a:t>O </a:t>
            </a:r>
            <a:r>
              <a:rPr lang="pt-BR" b="1" dirty="0">
                <a:solidFill>
                  <a:srgbClr val="00B0F0"/>
                </a:solidFill>
              </a:rPr>
              <a:t>Instrumento de Medição de Resultado (IMR)</a:t>
            </a:r>
            <a:r>
              <a:rPr lang="pt-BR" dirty="0">
                <a:solidFill>
                  <a:srgbClr val="00B0F0"/>
                </a:solidFill>
              </a:rPr>
              <a:t> </a:t>
            </a:r>
            <a:r>
              <a:rPr lang="pt-BR" dirty="0"/>
              <a:t>é o mecanismo que define, em bases compreensíveis, tangíveis, objetivamente observáveis e comprováveis, os níveis esperados de qualidade da prestação do serviço e as respectivas adequações de pagamento. </a:t>
            </a:r>
          </a:p>
          <a:p>
            <a:pPr indent="361950" algn="just">
              <a:lnSpc>
                <a:spcPct val="120000"/>
              </a:lnSpc>
            </a:pPr>
            <a:r>
              <a:rPr lang="pt-BR" dirty="0"/>
              <a:t>Possui a mesma natureza e substitui o Acordo de Nível de Serviço (ANS), sendo que um dos seus principais objetivos é a busca da eficiência com o estabelecimento de procedimentos e condições que permitem e estimulem a melhoria constante dos serviços prestados.</a:t>
            </a:r>
          </a:p>
          <a:p>
            <a:pPr indent="361950" algn="just">
              <a:lnSpc>
                <a:spcPct val="120000"/>
              </a:lnSpc>
            </a:pPr>
            <a:r>
              <a:rPr lang="pt-BR" dirty="0"/>
              <a:t>A sua utilização é apropriada para serviços em que a qualidade é elemento essencial do objeto, sem o qual o serviço, mesmo que prestado na sua totalidade, não se mostra adequado. </a:t>
            </a:r>
            <a:r>
              <a:rPr lang="pt-BR" b="1" dirty="0"/>
              <a:t>Assim, a regra é que quaisquer serviços devem ser prestados na quantidade, tempo e modo previstos no edital, entretanto, há algumas espécies de objeto em que além desses requisitos, a qualidade deve ser aferida para que seja considerada a execução na sua plenitude, não bastando que simplesmente o serviço seja concluído pelo contratado.</a:t>
            </a:r>
            <a:endParaRPr lang="pt-BR" dirty="0"/>
          </a:p>
          <a:p>
            <a:pPr algn="ctr">
              <a:lnSpc>
                <a:spcPct val="120000"/>
              </a:lnSpc>
            </a:pPr>
            <a:endParaRPr lang="pt-BR" b="1" dirty="0">
              <a:solidFill>
                <a:srgbClr val="00B0F0"/>
              </a:solidFill>
            </a:endParaRPr>
          </a:p>
          <a:p>
            <a:pPr algn="ctr">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spTree>
    <p:extLst>
      <p:ext uri="{BB962C8B-B14F-4D97-AF65-F5344CB8AC3E}">
        <p14:creationId xmlns:p14="http://schemas.microsoft.com/office/powerpoint/2010/main" val="1062135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07F02B97-727B-A313-B8E4-84F8E8F8A97D}"/>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E3E07A03-CA58-0DA8-E478-91F173348136}"/>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9063AE03-366A-BA9D-6BAE-F7072C424785}"/>
              </a:ext>
            </a:extLst>
          </p:cNvPr>
          <p:cNvSpPr txBox="1"/>
          <p:nvPr/>
        </p:nvSpPr>
        <p:spPr>
          <a:xfrm>
            <a:off x="1" y="158045"/>
            <a:ext cx="9144000" cy="4756150"/>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pPr algn="ctr"/>
            <a:r>
              <a:rPr lang="pt-BR" b="1" dirty="0">
                <a:solidFill>
                  <a:srgbClr val="00B0F0"/>
                </a:solidFill>
              </a:rPr>
              <a:t>Instrumento de Medição de Resultado – IMR</a:t>
            </a:r>
          </a:p>
          <a:p>
            <a:pPr algn="ctr"/>
            <a:endParaRPr lang="pt-BR" dirty="0"/>
          </a:p>
          <a:p>
            <a:pPr indent="361950" algn="just">
              <a:lnSpc>
                <a:spcPct val="120000"/>
              </a:lnSpc>
            </a:pPr>
            <a:r>
              <a:rPr lang="pt-BR" dirty="0"/>
              <a:t>Para tanto, é imprescindível que a natureza dos serviços a serem contratados possibilite a aferição da qualidade em que será prestado, cuja escolha de atividades (preferencialmente mais relevantes) e indicadores mínimos de desempenho devem ser previamente delineados para que o contratado tenha ciência e cautela na execução, pois a utilização do IMR, ou outro instrumento substituto, permitirá ao gestor glosar o pagamento de serviços não prestados ou prestados em desconformidade com o previsto no edital. (Fonte: </a:t>
            </a:r>
            <a:r>
              <a:rPr lang="pt-BR" u="sng" dirty="0">
                <a:hlinkClick r:id="rId4"/>
              </a:rPr>
              <a:t>Portal de Compras do Governo Federal</a:t>
            </a:r>
            <a:r>
              <a:rPr lang="pt-BR" dirty="0"/>
              <a:t>. </a:t>
            </a:r>
            <a:r>
              <a:rPr lang="pt-BR" u="sng" dirty="0">
                <a:hlinkClick r:id="rId5"/>
              </a:rPr>
              <a:t>https://www.gov.br/compras/</a:t>
            </a:r>
            <a:r>
              <a:rPr lang="pt-BR" u="sng" dirty="0" err="1">
                <a:hlinkClick r:id="rId5"/>
              </a:rPr>
              <a:t>pt-br</a:t>
            </a:r>
            <a:r>
              <a:rPr lang="pt-BR" u="sng" dirty="0">
                <a:hlinkClick r:id="rId5"/>
              </a:rPr>
              <a:t>/acesso-a-</a:t>
            </a:r>
            <a:r>
              <a:rPr lang="pt-BR" u="sng" dirty="0" err="1">
                <a:hlinkClick r:id="rId5"/>
              </a:rPr>
              <a:t>informacao</a:t>
            </a:r>
            <a:r>
              <a:rPr lang="pt-BR" u="sng" dirty="0">
                <a:hlinkClick r:id="rId5"/>
              </a:rPr>
              <a:t>/perguntas-frequentes/instrucao-normativa-de-servicos-in-no-5-de-2017/4-fase-de-gestao-contratual/4-9-o-que-e</a:t>
            </a:r>
            <a:r>
              <a:rPr lang="pt-BR" dirty="0"/>
              <a:t>). </a:t>
            </a:r>
          </a:p>
          <a:p>
            <a:pPr algn="ctr">
              <a:lnSpc>
                <a:spcPct val="120000"/>
              </a:lnSpc>
            </a:pPr>
            <a:endParaRPr lang="pt-BR" b="1" dirty="0">
              <a:solidFill>
                <a:srgbClr val="00B0F0"/>
              </a:solidFill>
            </a:endParaRPr>
          </a:p>
          <a:p>
            <a:pPr algn="ctr">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spTree>
    <p:extLst>
      <p:ext uri="{BB962C8B-B14F-4D97-AF65-F5344CB8AC3E}">
        <p14:creationId xmlns:p14="http://schemas.microsoft.com/office/powerpoint/2010/main" val="2855186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5CA897BF-705D-2FAA-8549-BAFDEC930F58}"/>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D852F65D-1317-C8B5-1E44-2BAB86C72F64}"/>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6CCCD5B5-8855-3FEC-BC89-9ED402155F72}"/>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pPr algn="ctr"/>
            <a:r>
              <a:rPr lang="pt-BR" b="1" dirty="0">
                <a:solidFill>
                  <a:srgbClr val="00B0F0"/>
                </a:solidFill>
              </a:rPr>
              <a:t>Modelo de IMR (IN nº 05/2017)</a:t>
            </a:r>
            <a:endParaRPr lang="pt-BR" dirty="0">
              <a:solidFill>
                <a:srgbClr val="00B0F0"/>
              </a:solidFill>
            </a:endParaRPr>
          </a:p>
          <a:p>
            <a:endParaRPr lang="pt-BR" dirty="0"/>
          </a:p>
          <a:p>
            <a:r>
              <a:rPr lang="pt-BR" dirty="0"/>
              <a:t>Exemplo de Indicador: </a:t>
            </a:r>
          </a:p>
          <a:p>
            <a:r>
              <a:rPr lang="pt-BR" b="1" dirty="0"/>
              <a:t>Nº 01 Prazo de atendimento de demandas (OS).</a:t>
            </a:r>
          </a:p>
          <a:p>
            <a:endParaRPr lang="pt-BR" b="1" dirty="0"/>
          </a:p>
          <a:p>
            <a:endParaRPr lang="pt-BR" dirty="0"/>
          </a:p>
          <a:p>
            <a:r>
              <a:rPr lang="pt-BR" b="1" dirty="0"/>
              <a:t> </a:t>
            </a:r>
            <a:endParaRPr lang="pt-BR" dirty="0"/>
          </a:p>
          <a:p>
            <a:pPr algn="ctr">
              <a:lnSpc>
                <a:spcPct val="120000"/>
              </a:lnSpc>
            </a:pPr>
            <a:endParaRPr lang="pt-BR" b="1" dirty="0">
              <a:solidFill>
                <a:srgbClr val="00B0F0"/>
              </a:solidFill>
            </a:endParaRPr>
          </a:p>
          <a:p>
            <a:pPr algn="ctr">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graphicFrame>
        <p:nvGraphicFramePr>
          <p:cNvPr id="2" name="Tabela 1">
            <a:extLst>
              <a:ext uri="{FF2B5EF4-FFF2-40B4-BE49-F238E27FC236}">
                <a16:creationId xmlns:a16="http://schemas.microsoft.com/office/drawing/2014/main" id="{777BF0F9-E7D8-658F-76EE-6EA808003BC9}"/>
              </a:ext>
            </a:extLst>
          </p:cNvPr>
          <p:cNvGraphicFramePr>
            <a:graphicFrameLocks noGrp="1"/>
          </p:cNvGraphicFramePr>
          <p:nvPr>
            <p:extLst>
              <p:ext uri="{D42A27DB-BD31-4B8C-83A1-F6EECF244321}">
                <p14:modId xmlns:p14="http://schemas.microsoft.com/office/powerpoint/2010/main" val="1593331416"/>
              </p:ext>
            </p:extLst>
          </p:nvPr>
        </p:nvGraphicFramePr>
        <p:xfrm>
          <a:off x="406400" y="1230489"/>
          <a:ext cx="8426450" cy="3020362"/>
        </p:xfrm>
        <a:graphic>
          <a:graphicData uri="http://schemas.openxmlformats.org/drawingml/2006/table">
            <a:tbl>
              <a:tblPr firstRow="1" firstCol="1" bandRow="1">
                <a:tableStyleId>{D7AC3CCA-C797-4891-BE02-D94E43425B78}</a:tableStyleId>
              </a:tblPr>
              <a:tblGrid>
                <a:gridCol w="4213225">
                  <a:extLst>
                    <a:ext uri="{9D8B030D-6E8A-4147-A177-3AD203B41FA5}">
                      <a16:colId xmlns:a16="http://schemas.microsoft.com/office/drawing/2014/main" val="3877511862"/>
                    </a:ext>
                  </a:extLst>
                </a:gridCol>
                <a:gridCol w="4213225">
                  <a:extLst>
                    <a:ext uri="{9D8B030D-6E8A-4147-A177-3AD203B41FA5}">
                      <a16:colId xmlns:a16="http://schemas.microsoft.com/office/drawing/2014/main" val="1586465038"/>
                    </a:ext>
                  </a:extLst>
                </a:gridCol>
              </a:tblGrid>
              <a:tr h="204977">
                <a:tc>
                  <a:txBody>
                    <a:bodyPr/>
                    <a:lstStyle/>
                    <a:p>
                      <a:pPr algn="ctr">
                        <a:lnSpc>
                          <a:spcPct val="107000"/>
                        </a:lnSpc>
                        <a:spcAft>
                          <a:spcPts val="800"/>
                        </a:spcAft>
                        <a:buNone/>
                      </a:pPr>
                      <a:r>
                        <a:rPr lang="pt-BR" sz="1100" kern="100" dirty="0">
                          <a:solidFill>
                            <a:schemeClr val="tx1"/>
                          </a:solidFill>
                          <a:effectLst/>
                        </a:rPr>
                        <a:t>Item</a:t>
                      </a:r>
                      <a:endParaRPr lang="pt-BR"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pt-BR" sz="1100" b="1" kern="100" dirty="0">
                          <a:solidFill>
                            <a:schemeClr val="tx1"/>
                          </a:solidFill>
                          <a:effectLst/>
                        </a:rPr>
                        <a:t>Descrição</a:t>
                      </a:r>
                      <a:endParaRPr lang="pt-BR"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2896619"/>
                  </a:ext>
                </a:extLst>
              </a:tr>
              <a:tr h="204977">
                <a:tc>
                  <a:txBody>
                    <a:bodyPr/>
                    <a:lstStyle/>
                    <a:p>
                      <a:pPr algn="ctr">
                        <a:lnSpc>
                          <a:spcPct val="107000"/>
                        </a:lnSpc>
                        <a:spcAft>
                          <a:spcPts val="800"/>
                        </a:spcAft>
                        <a:buNone/>
                      </a:pPr>
                      <a:r>
                        <a:rPr lang="pt-BR" sz="1100" kern="100" dirty="0">
                          <a:solidFill>
                            <a:schemeClr val="tx1"/>
                          </a:solidFill>
                          <a:effectLst/>
                        </a:rPr>
                        <a:t>Finalidade</a:t>
                      </a:r>
                      <a:endParaRPr lang="pt-BR"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pt-BR" sz="1100" kern="100">
                          <a:effectLst/>
                        </a:rPr>
                        <a:t>Garantir um atendimento célere às demandas do órgão.</a:t>
                      </a:r>
                      <a:endParaRPr lang="pt-B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8228460"/>
                  </a:ext>
                </a:extLst>
              </a:tr>
              <a:tr h="204977">
                <a:tc>
                  <a:txBody>
                    <a:bodyPr/>
                    <a:lstStyle/>
                    <a:p>
                      <a:pPr algn="ctr">
                        <a:lnSpc>
                          <a:spcPct val="107000"/>
                        </a:lnSpc>
                        <a:spcAft>
                          <a:spcPts val="800"/>
                        </a:spcAft>
                        <a:buNone/>
                      </a:pPr>
                      <a:r>
                        <a:rPr lang="pt-BR" sz="1100" kern="100" dirty="0">
                          <a:solidFill>
                            <a:schemeClr val="tx1"/>
                          </a:solidFill>
                          <a:effectLst/>
                        </a:rPr>
                        <a:t>Meta a cumprir</a:t>
                      </a:r>
                      <a:endParaRPr lang="pt-BR"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pt-BR" sz="1100" kern="100" dirty="0">
                          <a:effectLst/>
                        </a:rPr>
                        <a:t>24 horas.</a:t>
                      </a:r>
                      <a:endParaRPr lang="pt-B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25978269"/>
                  </a:ext>
                </a:extLst>
              </a:tr>
              <a:tr h="399095">
                <a:tc>
                  <a:txBody>
                    <a:bodyPr/>
                    <a:lstStyle/>
                    <a:p>
                      <a:pPr algn="ctr">
                        <a:lnSpc>
                          <a:spcPct val="107000"/>
                        </a:lnSpc>
                        <a:spcAft>
                          <a:spcPts val="800"/>
                        </a:spcAft>
                        <a:buNone/>
                      </a:pPr>
                      <a:r>
                        <a:rPr lang="pt-BR" sz="1100" kern="100" dirty="0">
                          <a:solidFill>
                            <a:schemeClr val="tx1"/>
                          </a:solidFill>
                          <a:effectLst/>
                        </a:rPr>
                        <a:t>Instrumento de medição</a:t>
                      </a:r>
                      <a:endParaRPr lang="pt-BR"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pt-BR" sz="1100" kern="100" dirty="0">
                          <a:effectLst/>
                        </a:rPr>
                        <a:t>Sistema informatizado de solicitação de serviços – Ordem de Serviço (OS) eletrônica.</a:t>
                      </a:r>
                      <a:endParaRPr lang="pt-B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14842041"/>
                  </a:ext>
                </a:extLst>
              </a:tr>
              <a:tr h="204977">
                <a:tc>
                  <a:txBody>
                    <a:bodyPr/>
                    <a:lstStyle/>
                    <a:p>
                      <a:pPr algn="ctr">
                        <a:lnSpc>
                          <a:spcPct val="107000"/>
                        </a:lnSpc>
                        <a:spcAft>
                          <a:spcPts val="800"/>
                        </a:spcAft>
                        <a:buNone/>
                      </a:pPr>
                      <a:r>
                        <a:rPr lang="pt-BR" sz="1100" kern="100">
                          <a:solidFill>
                            <a:schemeClr val="tx1"/>
                          </a:solidFill>
                          <a:effectLst/>
                        </a:rPr>
                        <a:t>Forma de acompanhamento</a:t>
                      </a:r>
                      <a:endParaRPr lang="pt-BR"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pt-BR" sz="1100" kern="100" dirty="0">
                          <a:effectLst/>
                        </a:rPr>
                        <a:t>Pelo sistema.</a:t>
                      </a:r>
                      <a:endParaRPr lang="pt-B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48453456"/>
                  </a:ext>
                </a:extLst>
              </a:tr>
              <a:tr h="204977">
                <a:tc>
                  <a:txBody>
                    <a:bodyPr/>
                    <a:lstStyle/>
                    <a:p>
                      <a:pPr algn="ctr">
                        <a:lnSpc>
                          <a:spcPct val="107000"/>
                        </a:lnSpc>
                        <a:spcAft>
                          <a:spcPts val="800"/>
                        </a:spcAft>
                        <a:buNone/>
                      </a:pPr>
                      <a:r>
                        <a:rPr lang="pt-BR" sz="1100" kern="100" dirty="0">
                          <a:solidFill>
                            <a:schemeClr val="tx1"/>
                          </a:solidFill>
                          <a:effectLst/>
                        </a:rPr>
                        <a:t>Periodicidade (</a:t>
                      </a:r>
                      <a:r>
                        <a:rPr lang="pt-BR" sz="1100" kern="100" dirty="0">
                          <a:solidFill>
                            <a:srgbClr val="FF0000"/>
                          </a:solidFill>
                          <a:effectLst/>
                        </a:rPr>
                        <a:t>da avaliação</a:t>
                      </a:r>
                      <a:r>
                        <a:rPr lang="pt-BR" sz="1100" kern="100" dirty="0">
                          <a:solidFill>
                            <a:schemeClr val="tx1"/>
                          </a:solidFill>
                          <a:effectLst/>
                        </a:rPr>
                        <a:t>)</a:t>
                      </a:r>
                      <a:endParaRPr lang="pt-BR"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pt-BR" sz="1100" kern="100" dirty="0">
                          <a:effectLst/>
                        </a:rPr>
                        <a:t>Mensal.</a:t>
                      </a:r>
                      <a:endParaRPr lang="pt-B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84503363"/>
                  </a:ext>
                </a:extLst>
              </a:tr>
              <a:tr h="399095">
                <a:tc>
                  <a:txBody>
                    <a:bodyPr/>
                    <a:lstStyle/>
                    <a:p>
                      <a:pPr algn="ctr">
                        <a:lnSpc>
                          <a:spcPct val="107000"/>
                        </a:lnSpc>
                        <a:spcAft>
                          <a:spcPts val="800"/>
                        </a:spcAft>
                        <a:buNone/>
                      </a:pPr>
                      <a:r>
                        <a:rPr lang="pt-BR" sz="1100" kern="100">
                          <a:solidFill>
                            <a:schemeClr val="tx1"/>
                          </a:solidFill>
                          <a:effectLst/>
                        </a:rPr>
                        <a:t>Mecanismo de cálculo</a:t>
                      </a:r>
                      <a:endParaRPr lang="pt-BR"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pt-BR" sz="1100" kern="100" dirty="0">
                          <a:effectLst/>
                        </a:rPr>
                        <a:t>Cada OS será verificada e valorada individualmente. Nº de horas no atendimento ÷ 24h = X.</a:t>
                      </a:r>
                      <a:endParaRPr lang="pt-B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49978114"/>
                  </a:ext>
                </a:extLst>
              </a:tr>
              <a:tr h="204977">
                <a:tc>
                  <a:txBody>
                    <a:bodyPr/>
                    <a:lstStyle/>
                    <a:p>
                      <a:pPr algn="ctr">
                        <a:lnSpc>
                          <a:spcPct val="107000"/>
                        </a:lnSpc>
                        <a:spcAft>
                          <a:spcPts val="800"/>
                        </a:spcAft>
                        <a:buNone/>
                      </a:pPr>
                      <a:r>
                        <a:rPr lang="pt-BR" sz="1100" kern="100">
                          <a:solidFill>
                            <a:schemeClr val="tx1"/>
                          </a:solidFill>
                          <a:effectLst/>
                        </a:rPr>
                        <a:t>Início de vigência</a:t>
                      </a:r>
                      <a:endParaRPr lang="pt-BR"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pt-BR" sz="1100" kern="100" dirty="0">
                          <a:effectLst/>
                        </a:rPr>
                        <a:t>Data da assinatura do contrato.</a:t>
                      </a:r>
                      <a:endParaRPr lang="pt-B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57197425"/>
                  </a:ext>
                </a:extLst>
              </a:tr>
              <a:tr h="593215">
                <a:tc>
                  <a:txBody>
                    <a:bodyPr/>
                    <a:lstStyle/>
                    <a:p>
                      <a:pPr algn="ctr">
                        <a:lnSpc>
                          <a:spcPct val="107000"/>
                        </a:lnSpc>
                        <a:spcAft>
                          <a:spcPts val="800"/>
                        </a:spcAft>
                        <a:buNone/>
                      </a:pPr>
                      <a:r>
                        <a:rPr lang="pt-BR" sz="1100" kern="100" dirty="0">
                          <a:solidFill>
                            <a:schemeClr val="tx1"/>
                          </a:solidFill>
                          <a:effectLst/>
                        </a:rPr>
                        <a:t>Faixas de ajuste no pagamento</a:t>
                      </a:r>
                      <a:endParaRPr lang="pt-BR"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pt-BR" sz="1100" kern="100" dirty="0">
                          <a:effectLst/>
                        </a:rPr>
                        <a:t>X até 1: 100% do valor da OS.</a:t>
                      </a:r>
                      <a:br>
                        <a:rPr lang="pt-BR" sz="1100" kern="100" dirty="0">
                          <a:effectLst/>
                        </a:rPr>
                      </a:br>
                      <a:r>
                        <a:rPr lang="pt-BR" sz="1100" kern="100" dirty="0">
                          <a:effectLst/>
                        </a:rPr>
                        <a:t>De 1 a 1,5: 90% do valor da OS.</a:t>
                      </a:r>
                      <a:br>
                        <a:rPr lang="pt-BR" sz="1100" kern="100" dirty="0">
                          <a:effectLst/>
                        </a:rPr>
                      </a:br>
                      <a:r>
                        <a:rPr lang="pt-BR" sz="1100" kern="100" dirty="0">
                          <a:effectLst/>
                        </a:rPr>
                        <a:t>De 1,5 a 2: 80% do valor da OS.</a:t>
                      </a:r>
                      <a:endParaRPr lang="pt-B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06443586"/>
                  </a:ext>
                </a:extLst>
              </a:tr>
              <a:tr h="399095">
                <a:tc>
                  <a:txBody>
                    <a:bodyPr/>
                    <a:lstStyle/>
                    <a:p>
                      <a:pPr algn="ctr">
                        <a:lnSpc>
                          <a:spcPct val="107000"/>
                        </a:lnSpc>
                        <a:spcAft>
                          <a:spcPts val="800"/>
                        </a:spcAft>
                        <a:buNone/>
                      </a:pPr>
                      <a:r>
                        <a:rPr lang="pt-BR" sz="1100" kern="100" dirty="0">
                          <a:solidFill>
                            <a:schemeClr val="tx1"/>
                          </a:solidFill>
                          <a:effectLst/>
                        </a:rPr>
                        <a:t>Sanções</a:t>
                      </a:r>
                      <a:endParaRPr lang="pt-BR"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pt-BR" sz="1100" kern="100" dirty="0">
                          <a:effectLst/>
                        </a:rPr>
                        <a:t>20% das OS acima de 2: multa de XX.</a:t>
                      </a:r>
                      <a:br>
                        <a:rPr lang="pt-BR" sz="1100" kern="100" dirty="0">
                          <a:effectLst/>
                        </a:rPr>
                      </a:br>
                      <a:r>
                        <a:rPr lang="pt-BR" sz="1100" kern="100" dirty="0">
                          <a:effectLst/>
                        </a:rPr>
                        <a:t>30% das OS acima de 2: multa de XX + rescisão contratual.</a:t>
                      </a:r>
                      <a:endParaRPr lang="pt-B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00121420"/>
                  </a:ext>
                </a:extLst>
              </a:tr>
            </a:tbl>
          </a:graphicData>
        </a:graphic>
      </p:graphicFrame>
    </p:spTree>
    <p:extLst>
      <p:ext uri="{BB962C8B-B14F-4D97-AF65-F5344CB8AC3E}">
        <p14:creationId xmlns:p14="http://schemas.microsoft.com/office/powerpoint/2010/main" val="2995022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62BE9C9B-B605-226F-8CAB-D7BAD46E9EF2}"/>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F6E0A199-E5B1-AF5B-F876-4F8DD8653671}"/>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4EA58402-1C43-6856-45E2-1FD0707C0BCC}"/>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pPr algn="ctr"/>
            <a:r>
              <a:rPr lang="pt-BR" b="1" dirty="0">
                <a:solidFill>
                  <a:srgbClr val="00B0F0"/>
                </a:solidFill>
              </a:rPr>
              <a:t>Modelo de IMR (IN nº 05/2017)</a:t>
            </a:r>
            <a:endParaRPr lang="pt-BR" dirty="0">
              <a:solidFill>
                <a:srgbClr val="00B0F0"/>
              </a:solidFill>
            </a:endParaRPr>
          </a:p>
          <a:p>
            <a:endParaRPr lang="pt-BR" dirty="0"/>
          </a:p>
          <a:p>
            <a:r>
              <a:rPr lang="pt-BR" dirty="0"/>
              <a:t>Exemplo de Indicador: </a:t>
            </a:r>
          </a:p>
          <a:p>
            <a:r>
              <a:rPr lang="pt-BR" b="1" dirty="0"/>
              <a:t>Nº 01 Prazo de atendimento de demandas (OS).</a:t>
            </a:r>
          </a:p>
          <a:p>
            <a:pPr algn="just"/>
            <a:endParaRPr lang="pt-BR" b="1" dirty="0"/>
          </a:p>
          <a:p>
            <a:pPr marL="285750" indent="-285750" algn="just">
              <a:lnSpc>
                <a:spcPct val="120000"/>
              </a:lnSpc>
              <a:buFont typeface="Arial" panose="020B0604020202020204" pitchFamily="34" charset="0"/>
              <a:buChar char="•"/>
            </a:pPr>
            <a:endParaRPr lang="pt-BR" dirty="0"/>
          </a:p>
          <a:p>
            <a:pPr marL="285750" indent="-285750" algn="just">
              <a:lnSpc>
                <a:spcPct val="120000"/>
              </a:lnSpc>
              <a:buFont typeface="Arial" panose="020B0604020202020204" pitchFamily="34" charset="0"/>
              <a:buChar char="•"/>
            </a:pPr>
            <a:endParaRPr lang="pt-BR" dirty="0"/>
          </a:p>
          <a:p>
            <a:pPr algn="just">
              <a:lnSpc>
                <a:spcPct val="120000"/>
              </a:lnSpc>
            </a:pPr>
            <a:endParaRPr lang="pt-BR" dirty="0"/>
          </a:p>
          <a:p>
            <a:pPr marL="285750" indent="-285750" algn="just">
              <a:lnSpc>
                <a:spcPct val="120000"/>
              </a:lnSpc>
              <a:buFont typeface="Arial" panose="020B0604020202020204" pitchFamily="34" charset="0"/>
              <a:buChar char="•"/>
            </a:pPr>
            <a:r>
              <a:rPr lang="pt-BR" dirty="0"/>
              <a:t>Neste exemplo, o prazo de 24 horas é a meta de desempenho. À medida que a contratada demora mais para atender a Ordem de Serviço, ela passa para faixas inferiores de desempenho e sofre redução proporcional no pagamento. O objetivo é incentivar o cumprimento dos prazos contratualmente estabelecidos. </a:t>
            </a:r>
          </a:p>
          <a:p>
            <a:pPr marL="285750" indent="-285750" algn="just">
              <a:lnSpc>
                <a:spcPct val="120000"/>
              </a:lnSpc>
              <a:buFont typeface="Arial" panose="020B0604020202020204" pitchFamily="34" charset="0"/>
              <a:buChar char="•"/>
            </a:pPr>
            <a:endParaRPr lang="pt-BR" dirty="0"/>
          </a:p>
          <a:p>
            <a:pPr algn="ctr">
              <a:lnSpc>
                <a:spcPct val="120000"/>
              </a:lnSpc>
            </a:pPr>
            <a:r>
              <a:rPr lang="pt-BR" i="1" dirty="0">
                <a:solidFill>
                  <a:srgbClr val="00B0F0"/>
                </a:solidFill>
              </a:rPr>
              <a:t>O IMR permite que o fiscal técnico não avalie a contratada com base em impressões subjetivas. Ele utiliza indicadores previamente definidos, metas claras e critérios de medição objetivos, garantindo segurança jurídica e transparência na fiscalização do contrato</a:t>
            </a:r>
            <a:r>
              <a:rPr lang="pt-BR" dirty="0"/>
              <a:t>.</a:t>
            </a:r>
            <a:endParaRPr lang="pt-BR" b="1" dirty="0"/>
          </a:p>
          <a:p>
            <a:endParaRPr lang="pt-BR" b="1" dirty="0"/>
          </a:p>
          <a:p>
            <a:endParaRPr lang="pt-BR" dirty="0"/>
          </a:p>
          <a:p>
            <a:r>
              <a:rPr lang="pt-BR" b="1" dirty="0"/>
              <a:t> </a:t>
            </a:r>
            <a:endParaRPr lang="pt-BR" dirty="0"/>
          </a:p>
          <a:p>
            <a:pPr algn="ctr">
              <a:lnSpc>
                <a:spcPct val="120000"/>
              </a:lnSpc>
            </a:pPr>
            <a:endParaRPr lang="pt-BR" b="1" dirty="0">
              <a:solidFill>
                <a:srgbClr val="00B0F0"/>
              </a:solidFill>
            </a:endParaRPr>
          </a:p>
          <a:p>
            <a:pPr algn="ctr">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sp>
        <p:nvSpPr>
          <p:cNvPr id="4" name="Rectangle 2">
            <a:extLst>
              <a:ext uri="{FF2B5EF4-FFF2-40B4-BE49-F238E27FC236}">
                <a16:creationId xmlns:a16="http://schemas.microsoft.com/office/drawing/2014/main" id="{2CBD240F-DDC4-3C10-D280-2F53D6B309CB}"/>
              </a:ext>
            </a:extLst>
          </p:cNvPr>
          <p:cNvSpPr>
            <a:spLocks noChangeArrowheads="1"/>
          </p:cNvSpPr>
          <p:nvPr/>
        </p:nvSpPr>
        <p:spPr bwMode="auto">
          <a:xfrm>
            <a:off x="0" y="-2139042"/>
            <a:ext cx="892616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altLang="pt-BR" sz="18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altLang="pt-BR" sz="18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altLang="pt-BR" sz="18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altLang="pt-BR" sz="18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altLang="pt-BR" sz="18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a:p>
            <a:pPr marL="360363" marR="0" lvl="0" algn="l" defTabSz="914400" rtl="0" eaLnBrk="0" fontAlgn="base" latinLnBrk="0" hangingPunct="0">
              <a:lnSpc>
                <a:spcPct val="100000"/>
              </a:lnSpc>
              <a:spcBef>
                <a:spcPct val="0"/>
              </a:spcBef>
              <a:spcAft>
                <a:spcPct val="0"/>
              </a:spcAft>
              <a:buClrTx/>
              <a:buSzTx/>
              <a:tabLst/>
            </a:pPr>
            <a:r>
              <a:rPr kumimoji="0" lang="pt-BR" altLang="pt-BR" b="1" i="0" u="none" strike="noStrike" cap="none" normalizeH="0" baseline="0" dirty="0">
                <a:ln>
                  <a:noFill/>
                </a:ln>
                <a:solidFill>
                  <a:srgbClr val="00B0F0"/>
                </a:solidFill>
                <a:effectLst/>
                <a:latin typeface="Arial" panose="020B0604020202020204" pitchFamily="34" charset="0"/>
              </a:rPr>
              <a:t>Ajustes no pagamento</a:t>
            </a:r>
          </a:p>
          <a:p>
            <a:pPr marL="269875" lvl="2" indent="90488" eaLnBrk="0" fontAlgn="base" hangingPunct="0">
              <a:spcBef>
                <a:spcPct val="0"/>
              </a:spcBef>
              <a:spcAft>
                <a:spcPct val="0"/>
              </a:spcAft>
              <a:buClrTx/>
              <a:buFontTx/>
              <a:buChar char="•"/>
            </a:pPr>
            <a:r>
              <a:rPr lang="pt-BR" altLang="pt-BR" dirty="0"/>
              <a:t>Se a OS for atendida em até 24 horas, então X ≤ 1, e a contratada recebe 100% do valor da OS. </a:t>
            </a:r>
          </a:p>
          <a:p>
            <a:pPr marL="269875" marR="0" lvl="0" indent="90488" algn="l" defTabSz="914400" rtl="0" eaLnBrk="0" fontAlgn="base" latinLnBrk="0" hangingPunct="0">
              <a:lnSpc>
                <a:spcPct val="100000"/>
              </a:lnSpc>
              <a:spcBef>
                <a:spcPct val="0"/>
              </a:spcBef>
              <a:spcAft>
                <a:spcPct val="0"/>
              </a:spcAft>
              <a:buClrTx/>
              <a:buSzTx/>
              <a:buFontTx/>
              <a:buChar char="•"/>
              <a:tabLst/>
            </a:pPr>
            <a:r>
              <a:rPr lang="pt-BR" altLang="pt-BR" dirty="0"/>
              <a:t>Se a OS for atendida entre 24 e 36 horas, então 1 &lt; X ≤ 1,5, e a contratada recebe 90% do valor da OS. </a:t>
            </a:r>
          </a:p>
          <a:p>
            <a:pPr marL="269875" marR="0" lvl="0" indent="90488" algn="l" defTabSz="914400" rtl="0" eaLnBrk="0" fontAlgn="base" latinLnBrk="0" hangingPunct="0">
              <a:lnSpc>
                <a:spcPct val="100000"/>
              </a:lnSpc>
              <a:spcBef>
                <a:spcPct val="0"/>
              </a:spcBef>
              <a:spcAft>
                <a:spcPct val="0"/>
              </a:spcAft>
              <a:buClrTx/>
              <a:buSzTx/>
              <a:buFontTx/>
              <a:buChar char="•"/>
              <a:tabLst/>
            </a:pPr>
            <a:r>
              <a:rPr lang="pt-BR" altLang="pt-BR" dirty="0"/>
              <a:t>Se a OS for atendida entre 36 e 48 horas, então 1,5 &lt; X ≤ 2, e a contratada recebe 80% do valor da OS . </a:t>
            </a:r>
          </a:p>
        </p:txBody>
      </p:sp>
    </p:spTree>
    <p:extLst>
      <p:ext uri="{BB962C8B-B14F-4D97-AF65-F5344CB8AC3E}">
        <p14:creationId xmlns:p14="http://schemas.microsoft.com/office/powerpoint/2010/main" val="959365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9E57A8FC-92D7-1C4D-2B3D-C3AC6869DCA3}"/>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361D8F8D-5277-827C-F939-FFC703EF9F03}"/>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E39BC6BF-7651-3858-DF1B-F1578575FAA0}"/>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pPr algn="ctr"/>
            <a:r>
              <a:rPr lang="pt-BR" b="1" dirty="0">
                <a:solidFill>
                  <a:srgbClr val="00B0F0"/>
                </a:solidFill>
              </a:rPr>
              <a:t>Aspectos e etapas a serem observados na fiscalização de obras de edificações</a:t>
            </a:r>
            <a:endParaRPr lang="pt-BR" dirty="0">
              <a:solidFill>
                <a:srgbClr val="00B0F0"/>
              </a:solidFill>
            </a:endParaRPr>
          </a:p>
          <a:p>
            <a:r>
              <a:rPr lang="pt-BR" b="1" dirty="0"/>
              <a:t> </a:t>
            </a:r>
            <a:endParaRPr lang="pt-BR" dirty="0"/>
          </a:p>
          <a:p>
            <a:pPr indent="360363"/>
            <a:r>
              <a:rPr lang="pt-BR" sz="1200" dirty="0"/>
              <a:t>A execução dos serviços de obras de construção, reforma ou ampliação de uma edificação ou conjunto de edificações deve atender às seguintes normas e práticas complementares: </a:t>
            </a:r>
          </a:p>
          <a:p>
            <a:pPr marL="360363"/>
            <a:r>
              <a:rPr lang="pt-BR" sz="1200" dirty="0"/>
              <a:t>• códigos, leis, decretos, portarias e normas federais, estaduais e municipais, inclusive normas de concessionárias de serviços públicos; </a:t>
            </a:r>
          </a:p>
          <a:p>
            <a:pPr marL="360363"/>
            <a:r>
              <a:rPr lang="pt-BR" sz="1200" dirty="0"/>
              <a:t>• instruções e resoluções dos órgãos do sistema CREA/Confea; </a:t>
            </a:r>
          </a:p>
          <a:p>
            <a:pPr marL="360363"/>
            <a:r>
              <a:rPr lang="pt-BR" sz="1200" dirty="0"/>
              <a:t>• normas técnicas da ABNT e do Inmetro. </a:t>
            </a:r>
          </a:p>
          <a:p>
            <a:pPr indent="360363"/>
            <a:r>
              <a:rPr lang="pt-BR" sz="1200" dirty="0"/>
              <a:t>De acordo com as </a:t>
            </a:r>
            <a:r>
              <a:rPr lang="pt-BR" sz="1200" b="1" i="1" dirty="0"/>
              <a:t>Recomendações Básicas para a Contratação e Fiscalização de Obras de Edificações Públicas</a:t>
            </a:r>
            <a:r>
              <a:rPr lang="pt-BR" sz="1200" b="1" dirty="0"/>
              <a:t> do Tribunal de Contas da União </a:t>
            </a:r>
            <a:r>
              <a:rPr lang="pt-BR" sz="1200" dirty="0"/>
              <a:t>a fiscalização deve acompanhar:</a:t>
            </a:r>
          </a:p>
          <a:p>
            <a:pPr indent="360363"/>
            <a:endParaRPr lang="pt-BR" sz="1200" dirty="0"/>
          </a:p>
          <a:p>
            <a:pPr marL="1695450" lvl="0" indent="-171450">
              <a:buFont typeface="Arial" panose="020B0604020202020204" pitchFamily="34" charset="0"/>
              <a:buChar char="•"/>
            </a:pPr>
            <a:r>
              <a:rPr lang="pt-BR" sz="1200" dirty="0"/>
              <a:t>Serviços Iniciais: Demolição, Locação de obra e Terraplanagem</a:t>
            </a:r>
          </a:p>
          <a:p>
            <a:pPr marL="1695450" lvl="0" indent="-171450">
              <a:buFont typeface="Arial" panose="020B0604020202020204" pitchFamily="34" charset="0"/>
              <a:buChar char="•"/>
            </a:pPr>
            <a:r>
              <a:rPr lang="pt-BR" sz="1200" dirty="0"/>
              <a:t>Fundações</a:t>
            </a:r>
          </a:p>
          <a:p>
            <a:pPr marL="1695450" lvl="0" indent="-171450">
              <a:buFont typeface="Arial" panose="020B0604020202020204" pitchFamily="34" charset="0"/>
              <a:buChar char="•"/>
            </a:pPr>
            <a:r>
              <a:rPr lang="pt-BR" sz="1200" dirty="0"/>
              <a:t>Estruturas de concreto armado</a:t>
            </a:r>
          </a:p>
          <a:p>
            <a:pPr marL="1695450" lvl="0" indent="-171450">
              <a:buFont typeface="Arial" panose="020B0604020202020204" pitchFamily="34" charset="0"/>
              <a:buChar char="•"/>
            </a:pPr>
            <a:r>
              <a:rPr lang="pt-BR" sz="1200" dirty="0"/>
              <a:t>Alvenaria de vedação</a:t>
            </a:r>
          </a:p>
          <a:p>
            <a:pPr marL="1695450" lvl="0" indent="-171450">
              <a:buFont typeface="Arial" panose="020B0604020202020204" pitchFamily="34" charset="0"/>
              <a:buChar char="•"/>
            </a:pPr>
            <a:r>
              <a:rPr lang="pt-BR" sz="1200" dirty="0"/>
              <a:t>Esquadrias</a:t>
            </a:r>
          </a:p>
          <a:p>
            <a:pPr marL="1695450" lvl="0" indent="-171450">
              <a:buFont typeface="Arial" panose="020B0604020202020204" pitchFamily="34" charset="0"/>
              <a:buChar char="•"/>
            </a:pPr>
            <a:r>
              <a:rPr lang="pt-BR" sz="1200" dirty="0"/>
              <a:t>Cobertura</a:t>
            </a:r>
          </a:p>
          <a:p>
            <a:pPr marL="1695450" lvl="0" indent="-171450">
              <a:buFont typeface="Arial" panose="020B0604020202020204" pitchFamily="34" charset="0"/>
              <a:buChar char="•"/>
            </a:pPr>
            <a:r>
              <a:rPr lang="pt-BR" sz="1200" dirty="0"/>
              <a:t>Revestimentos</a:t>
            </a:r>
          </a:p>
          <a:p>
            <a:pPr marL="1695450" lvl="0" indent="-171450">
              <a:buFont typeface="Arial" panose="020B0604020202020204" pitchFamily="34" charset="0"/>
              <a:buChar char="•"/>
            </a:pPr>
            <a:r>
              <a:rPr lang="pt-BR" sz="1200" dirty="0"/>
              <a:t>Pinturas</a:t>
            </a:r>
          </a:p>
          <a:p>
            <a:pPr marL="1695450" lvl="0" indent="-171450">
              <a:buFont typeface="Arial" panose="020B0604020202020204" pitchFamily="34" charset="0"/>
              <a:buChar char="•"/>
            </a:pPr>
            <a:r>
              <a:rPr lang="pt-BR" sz="1200" dirty="0"/>
              <a:t>Impermeabilização</a:t>
            </a:r>
          </a:p>
          <a:p>
            <a:pPr marL="1695450" lvl="0" indent="-171450">
              <a:buFont typeface="Arial" panose="020B0604020202020204" pitchFamily="34" charset="0"/>
              <a:buChar char="•"/>
            </a:pPr>
            <a:r>
              <a:rPr lang="pt-BR" sz="1200" dirty="0"/>
              <a:t>Instalações hidráulicas, sanitárias, elétricas e telefônicas</a:t>
            </a:r>
          </a:p>
          <a:p>
            <a:pPr marL="1695450" lvl="0" indent="-171450">
              <a:buFont typeface="Arial" panose="020B0604020202020204" pitchFamily="34" charset="0"/>
              <a:buChar char="•"/>
            </a:pPr>
            <a:r>
              <a:rPr lang="pt-BR" sz="1200" dirty="0"/>
              <a:t>Pavimentação</a:t>
            </a:r>
          </a:p>
          <a:p>
            <a:pPr marL="1695450" lvl="0" indent="-171450">
              <a:buFont typeface="Arial" panose="020B0604020202020204" pitchFamily="34" charset="0"/>
              <a:buChar char="•"/>
            </a:pPr>
            <a:r>
              <a:rPr lang="pt-BR" sz="1200" dirty="0"/>
              <a:t>Limpeza de obra</a:t>
            </a:r>
          </a:p>
          <a:p>
            <a:pPr marL="361950">
              <a:lnSpc>
                <a:spcPct val="150000"/>
              </a:lnSpc>
            </a:pPr>
            <a:endParaRPr lang="pt-BR" sz="1300" dirty="0"/>
          </a:p>
          <a:p>
            <a:endParaRPr lang="pt-BR" b="1" dirty="0"/>
          </a:p>
          <a:p>
            <a:endParaRPr lang="pt-BR" dirty="0"/>
          </a:p>
          <a:p>
            <a:r>
              <a:rPr lang="pt-BR" b="1" dirty="0"/>
              <a:t> </a:t>
            </a:r>
            <a:endParaRPr lang="pt-BR" dirty="0"/>
          </a:p>
          <a:p>
            <a:pPr algn="ctr">
              <a:lnSpc>
                <a:spcPct val="120000"/>
              </a:lnSpc>
            </a:pPr>
            <a:endParaRPr lang="pt-BR" b="1" dirty="0">
              <a:solidFill>
                <a:srgbClr val="00B0F0"/>
              </a:solidFill>
            </a:endParaRPr>
          </a:p>
          <a:p>
            <a:pPr algn="ctr">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spTree>
    <p:extLst>
      <p:ext uri="{BB962C8B-B14F-4D97-AF65-F5344CB8AC3E}">
        <p14:creationId xmlns:p14="http://schemas.microsoft.com/office/powerpoint/2010/main" val="2080938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0BCC8A5C-8653-A7C7-3326-7A7A45D6CE5B}"/>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E507F8ED-C024-3C17-9FF1-4DFA235D3B86}"/>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F3AFB7A2-CF94-5D8B-FEEF-24E13D0D2C66}"/>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r>
              <a:rPr lang="pt-BR" b="1" dirty="0">
                <a:solidFill>
                  <a:schemeClr val="tx1"/>
                </a:solidFill>
              </a:rPr>
              <a:t>	</a:t>
            </a:r>
          </a:p>
          <a:p>
            <a:endParaRPr lang="pt-BR" b="1" dirty="0">
              <a:solidFill>
                <a:schemeClr val="tx1"/>
              </a:solidFill>
            </a:endParaRPr>
          </a:p>
          <a:p>
            <a:r>
              <a:rPr lang="pt-BR" b="1" dirty="0">
                <a:solidFill>
                  <a:schemeClr val="tx1"/>
                </a:solidFill>
              </a:rPr>
              <a:t>	DEMOLIÇÃO</a:t>
            </a:r>
          </a:p>
          <a:p>
            <a:endParaRPr lang="pt-BR" dirty="0"/>
          </a:p>
          <a:p>
            <a:r>
              <a:rPr lang="pt-BR" b="1" dirty="0"/>
              <a:t> </a:t>
            </a: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indent="361950" algn="just">
              <a:lnSpc>
                <a:spcPct val="120000"/>
              </a:lnSpc>
            </a:pPr>
            <a:r>
              <a:rPr lang="pt-BR" dirty="0"/>
              <a:t>A fiscalização deve verificar se a demolição foi previamente planejada, considerando as características da estrutura, as condições do entorno e os riscos envolvidos. Também deve acompanhar a remoção ou proteção das redes de serviços públicos, a destinação dos materiais reaproveitáveis e o cumprimento das normas de segurança e das exigências municipais.</a:t>
            </a:r>
          </a:p>
          <a:p>
            <a:pPr algn="ctr">
              <a:lnSpc>
                <a:spcPct val="120000"/>
              </a:lnSpc>
            </a:pPr>
            <a:endParaRPr lang="pt-BR" b="1" dirty="0">
              <a:solidFill>
                <a:srgbClr val="00B0F0"/>
              </a:solidFill>
            </a:endParaRPr>
          </a:p>
          <a:p>
            <a:pPr algn="ctr">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pic>
        <p:nvPicPr>
          <p:cNvPr id="2" name="Imagem 1" descr="Imóvel de dois pavimentos é demolido na Levada por risco de colapso">
            <a:extLst>
              <a:ext uri="{FF2B5EF4-FFF2-40B4-BE49-F238E27FC236}">
                <a16:creationId xmlns:a16="http://schemas.microsoft.com/office/drawing/2014/main" id="{64EBE922-5F9E-36BE-28EC-1496DA3222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80921" y="383824"/>
            <a:ext cx="4545479" cy="2630310"/>
          </a:xfrm>
          <a:prstGeom prst="rect">
            <a:avLst/>
          </a:prstGeom>
          <a:noFill/>
          <a:ln>
            <a:noFill/>
          </a:ln>
        </p:spPr>
      </p:pic>
    </p:spTree>
    <p:extLst>
      <p:ext uri="{BB962C8B-B14F-4D97-AF65-F5344CB8AC3E}">
        <p14:creationId xmlns:p14="http://schemas.microsoft.com/office/powerpoint/2010/main" val="3642142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AF2B8077-3FD7-8DBB-6E40-8C06FD3FE765}"/>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11BB8012-EF9A-2AA8-3D20-D7C3907773D6}"/>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6D47C1D8-5111-6355-AD46-4E0BA370FFFF}"/>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r>
              <a:rPr lang="pt-BR" b="1" dirty="0">
                <a:solidFill>
                  <a:schemeClr val="tx1"/>
                </a:solidFill>
              </a:rPr>
              <a:t>	</a:t>
            </a:r>
          </a:p>
          <a:p>
            <a:endParaRPr lang="pt-BR" b="1" dirty="0">
              <a:solidFill>
                <a:schemeClr val="tx1"/>
              </a:solidFill>
            </a:endParaRPr>
          </a:p>
          <a:p>
            <a:r>
              <a:rPr lang="pt-BR" b="1" dirty="0">
                <a:solidFill>
                  <a:schemeClr val="tx1"/>
                </a:solidFill>
              </a:rPr>
              <a:t>	LOCAÇÃO DE OBRA</a:t>
            </a:r>
          </a:p>
          <a:p>
            <a:endParaRPr lang="pt-BR" dirty="0"/>
          </a:p>
          <a:p>
            <a:r>
              <a:rPr lang="pt-BR" b="1" dirty="0"/>
              <a:t> </a:t>
            </a: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b="1" dirty="0">
              <a:solidFill>
                <a:srgbClr val="00B0F0"/>
              </a:solidFill>
            </a:endParaRPr>
          </a:p>
          <a:p>
            <a:pPr indent="360363" algn="just">
              <a:lnSpc>
                <a:spcPct val="120000"/>
              </a:lnSpc>
            </a:pPr>
            <a:r>
              <a:rPr lang="pt-BR" dirty="0"/>
              <a:t>A locação garante que a edificação seja implantada exatamente na posição prevista em projeto. A fiscalização deve conferir alinhamentos, níveis, esquadro e prumo do gabarito, além de verificar a precisão dos instrumentos topográficos e a preservação dos marcos de referência durante toda a execução da obra.</a:t>
            </a:r>
          </a:p>
          <a:p>
            <a:pPr algn="ctr">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pic>
        <p:nvPicPr>
          <p:cNvPr id="3" name="Imagem 2" descr="Demarcações nos lotes e estrutura dos gabaritos">
            <a:extLst>
              <a:ext uri="{FF2B5EF4-FFF2-40B4-BE49-F238E27FC236}">
                <a16:creationId xmlns:a16="http://schemas.microsoft.com/office/drawing/2014/main" id="{5468DF0B-E349-342A-39FF-A0D4877C4C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71108" y="403947"/>
            <a:ext cx="4085475" cy="2630289"/>
          </a:xfrm>
          <a:prstGeom prst="rect">
            <a:avLst/>
          </a:prstGeom>
          <a:noFill/>
          <a:ln>
            <a:noFill/>
          </a:ln>
        </p:spPr>
      </p:pic>
    </p:spTree>
    <p:extLst>
      <p:ext uri="{BB962C8B-B14F-4D97-AF65-F5344CB8AC3E}">
        <p14:creationId xmlns:p14="http://schemas.microsoft.com/office/powerpoint/2010/main" val="3482399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963CEC12-3379-5B33-8008-3C2634EA743B}"/>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6BE3C821-6678-BC0F-2439-E2420AF99984}"/>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99D63A8B-32C3-8BD5-C136-48C1513E435F}"/>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r>
              <a:rPr lang="pt-BR" b="1" dirty="0">
                <a:solidFill>
                  <a:schemeClr val="tx1"/>
                </a:solidFill>
              </a:rPr>
              <a:t>	</a:t>
            </a:r>
          </a:p>
          <a:p>
            <a:endParaRPr lang="pt-BR" b="1" dirty="0">
              <a:solidFill>
                <a:schemeClr val="tx1"/>
              </a:solidFill>
            </a:endParaRPr>
          </a:p>
          <a:p>
            <a:r>
              <a:rPr lang="pt-BR" b="1" dirty="0">
                <a:solidFill>
                  <a:schemeClr val="tx1"/>
                </a:solidFill>
              </a:rPr>
              <a:t>	TERRAPLANAGEM</a:t>
            </a:r>
          </a:p>
          <a:p>
            <a:endParaRPr lang="pt-BR" dirty="0"/>
          </a:p>
          <a:p>
            <a:r>
              <a:rPr lang="pt-BR" b="1" dirty="0"/>
              <a:t> </a:t>
            </a: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b="1" dirty="0">
              <a:solidFill>
                <a:srgbClr val="00B0F0"/>
              </a:solidFill>
            </a:endParaRPr>
          </a:p>
          <a:p>
            <a:pPr indent="360363">
              <a:lnSpc>
                <a:spcPct val="120000"/>
              </a:lnSpc>
            </a:pPr>
            <a:r>
              <a:rPr lang="pt-BR" dirty="0"/>
              <a:t>A fiscalização deve acompanhar as etapas de escavação, transporte e aterro, verificando se o terreno executado corresponde ao projeto. É importante controlar taludes, níveis, espessura das camadas de aterro e grau de compactação, bem como confirmar a localização de redes enterradas existentes na área da obra.</a:t>
            </a:r>
          </a:p>
          <a:p>
            <a:pPr algn="ctr">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pic>
        <p:nvPicPr>
          <p:cNvPr id="2" name="Imagem 1" descr="Obras de Terraplenagem com a RS Construtora: Preparando o Terreno para Construções Sólidas – RS Construtora">
            <a:extLst>
              <a:ext uri="{FF2B5EF4-FFF2-40B4-BE49-F238E27FC236}">
                <a16:creationId xmlns:a16="http://schemas.microsoft.com/office/drawing/2014/main" id="{B40450BE-DA7F-A908-BD5E-E517B74746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399" y="338773"/>
            <a:ext cx="4204855" cy="2765494"/>
          </a:xfrm>
          <a:prstGeom prst="rect">
            <a:avLst/>
          </a:prstGeom>
          <a:noFill/>
          <a:ln>
            <a:noFill/>
          </a:ln>
        </p:spPr>
      </p:pic>
    </p:spTree>
    <p:extLst>
      <p:ext uri="{BB962C8B-B14F-4D97-AF65-F5344CB8AC3E}">
        <p14:creationId xmlns:p14="http://schemas.microsoft.com/office/powerpoint/2010/main" val="4031773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375E75D1-F173-2A1D-E839-2F862FD765DD}"/>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CFF09041-AF9A-BA58-537A-E113F87BD0F4}"/>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D3B7BCC7-EC61-8E8C-A44D-6094B88E7057}"/>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r>
              <a:rPr lang="pt-BR" b="1" dirty="0">
                <a:solidFill>
                  <a:schemeClr val="tx1"/>
                </a:solidFill>
              </a:rPr>
              <a:t>	</a:t>
            </a:r>
          </a:p>
          <a:p>
            <a:endParaRPr lang="pt-BR" b="1" dirty="0">
              <a:solidFill>
                <a:schemeClr val="tx1"/>
              </a:solidFill>
            </a:endParaRPr>
          </a:p>
          <a:p>
            <a:r>
              <a:rPr lang="pt-BR" b="1" dirty="0">
                <a:solidFill>
                  <a:schemeClr val="tx1"/>
                </a:solidFill>
              </a:rPr>
              <a:t>	FUNDAÇÕES</a:t>
            </a:r>
          </a:p>
          <a:p>
            <a:endParaRPr lang="pt-BR" dirty="0"/>
          </a:p>
          <a:p>
            <a:r>
              <a:rPr lang="pt-BR" b="1" dirty="0"/>
              <a:t> </a:t>
            </a: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indent="360363"/>
            <a:r>
              <a:rPr lang="pt-BR" dirty="0"/>
              <a:t>Nas fundações, a fiscalização deve assegurar que a execução siga o projeto estrutural e as especificações técnicas. Devem ser verificados a ART do responsável, a liberação prévia para concretagem, a qualidade do concreto e do aço, o controle tecnológico e as condições adequadas de lançamento, adensamento e cura do concreto.</a:t>
            </a:r>
          </a:p>
          <a:p>
            <a:pPr indent="360363">
              <a:lnSpc>
                <a:spcPct val="120000"/>
              </a:lnSpc>
            </a:pPr>
            <a:r>
              <a:rPr lang="pt-BR" dirty="0"/>
              <a:t>.</a:t>
            </a:r>
          </a:p>
          <a:p>
            <a:pPr algn="ctr">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pic>
        <p:nvPicPr>
          <p:cNvPr id="3" name="Imagem 2" descr="Quer variedade de sapatas para sua obra? Vem para ALG - ALG ANDAIMES">
            <a:extLst>
              <a:ext uri="{FF2B5EF4-FFF2-40B4-BE49-F238E27FC236}">
                <a16:creationId xmlns:a16="http://schemas.microsoft.com/office/drawing/2014/main" id="{CC1427B7-1031-7C84-2F6A-D67FB393C3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5955" y="229305"/>
            <a:ext cx="3073645" cy="2794978"/>
          </a:xfrm>
          <a:prstGeom prst="rect">
            <a:avLst/>
          </a:prstGeom>
          <a:noFill/>
          <a:ln>
            <a:noFill/>
          </a:ln>
        </p:spPr>
      </p:pic>
    </p:spTree>
    <p:extLst>
      <p:ext uri="{BB962C8B-B14F-4D97-AF65-F5344CB8AC3E}">
        <p14:creationId xmlns:p14="http://schemas.microsoft.com/office/powerpoint/2010/main" val="224723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B8A7991B-BFA7-4457-C578-E7A4CBF19113}"/>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34085B9A-6FB6-28F4-83B8-9761D0EB6592}"/>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EA78D5E4-4035-C995-B0A4-DC448F520CBB}"/>
              </a:ext>
            </a:extLst>
          </p:cNvPr>
          <p:cNvSpPr txBox="1"/>
          <p:nvPr/>
        </p:nvSpPr>
        <p:spPr>
          <a:xfrm>
            <a:off x="367146" y="193964"/>
            <a:ext cx="8354290" cy="17941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dirty="0">
              <a:solidFill>
                <a:schemeClr val="dk2"/>
              </a:solidFill>
            </a:endParaRPr>
          </a:p>
        </p:txBody>
      </p:sp>
      <p:sp>
        <p:nvSpPr>
          <p:cNvPr id="6" name="CaixaDeTexto 5">
            <a:extLst>
              <a:ext uri="{FF2B5EF4-FFF2-40B4-BE49-F238E27FC236}">
                <a16:creationId xmlns:a16="http://schemas.microsoft.com/office/drawing/2014/main" id="{A8ABDAAF-E338-D999-3619-46794846B470}"/>
              </a:ext>
            </a:extLst>
          </p:cNvPr>
          <p:cNvSpPr txBox="1"/>
          <p:nvPr/>
        </p:nvSpPr>
        <p:spPr>
          <a:xfrm>
            <a:off x="471055" y="464126"/>
            <a:ext cx="8137536" cy="3018775"/>
          </a:xfrm>
          <a:prstGeom prst="rect">
            <a:avLst/>
          </a:prstGeom>
          <a:noFill/>
        </p:spPr>
        <p:txBody>
          <a:bodyPr wrap="square">
            <a:spAutoFit/>
          </a:bodyPr>
          <a:lstStyle/>
          <a:p>
            <a:pPr>
              <a:spcBef>
                <a:spcPts val="1100"/>
              </a:spcBef>
            </a:pPr>
            <a:r>
              <a:rPr lang="pt-BR" sz="1400" b="1" dirty="0">
                <a:solidFill>
                  <a:srgbClr val="002060"/>
                </a:solidFill>
                <a:highlight>
                  <a:srgbClr val="FFFFFF"/>
                </a:highlight>
              </a:rPr>
              <a:t>Formação Acadêmica</a:t>
            </a:r>
          </a:p>
          <a:p>
            <a:pPr>
              <a:spcBef>
                <a:spcPts val="1100"/>
              </a:spcBef>
            </a:pPr>
            <a:r>
              <a:rPr lang="pt-BR" sz="1400" b="1" dirty="0">
                <a:solidFill>
                  <a:srgbClr val="002060"/>
                </a:solidFill>
                <a:highlight>
                  <a:srgbClr val="FFFFFF"/>
                </a:highlight>
              </a:rPr>
              <a:t>Mestre </a:t>
            </a:r>
            <a:r>
              <a:rPr lang="pt-BR" sz="1400" dirty="0">
                <a:solidFill>
                  <a:srgbClr val="002060"/>
                </a:solidFill>
                <a:highlight>
                  <a:srgbClr val="FFFFFF"/>
                </a:highlight>
              </a:rPr>
              <a:t>em Planejamento e Governança Pública (UTFPR, 2020).</a:t>
            </a:r>
          </a:p>
          <a:p>
            <a:pPr>
              <a:spcBef>
                <a:spcPts val="1100"/>
              </a:spcBef>
            </a:pPr>
            <a:r>
              <a:rPr lang="pt-BR" sz="1400" b="1" dirty="0">
                <a:solidFill>
                  <a:srgbClr val="002060"/>
                </a:solidFill>
                <a:highlight>
                  <a:srgbClr val="FFFFFF"/>
                </a:highlight>
              </a:rPr>
              <a:t>Pós-Graduada</a:t>
            </a:r>
            <a:r>
              <a:rPr lang="pt-BR" sz="1400" dirty="0">
                <a:solidFill>
                  <a:srgbClr val="002060"/>
                </a:solidFill>
                <a:highlight>
                  <a:srgbClr val="FFFFFF"/>
                </a:highlight>
              </a:rPr>
              <a:t> em Direito Tributário (</a:t>
            </a:r>
            <a:r>
              <a:rPr lang="pt-BR" sz="1400" dirty="0" err="1">
                <a:solidFill>
                  <a:srgbClr val="002060"/>
                </a:solidFill>
                <a:highlight>
                  <a:srgbClr val="FFFFFF"/>
                </a:highlight>
              </a:rPr>
              <a:t>Uniderp</a:t>
            </a:r>
            <a:r>
              <a:rPr lang="pt-BR" sz="1400" dirty="0">
                <a:solidFill>
                  <a:srgbClr val="002060"/>
                </a:solidFill>
                <a:highlight>
                  <a:srgbClr val="FFFFFF"/>
                </a:highlight>
              </a:rPr>
              <a:t>/</a:t>
            </a:r>
            <a:r>
              <a:rPr lang="pt-BR" sz="1400" dirty="0" err="1">
                <a:solidFill>
                  <a:srgbClr val="002060"/>
                </a:solidFill>
                <a:highlight>
                  <a:srgbClr val="FFFFFF"/>
                </a:highlight>
              </a:rPr>
              <a:t>Anhaguera</a:t>
            </a:r>
            <a:r>
              <a:rPr lang="pt-BR" sz="1400" dirty="0">
                <a:solidFill>
                  <a:srgbClr val="002060"/>
                </a:solidFill>
                <a:highlight>
                  <a:srgbClr val="FFFFFF"/>
                </a:highlight>
              </a:rPr>
              <a:t>, 2012) e Pós-Graduada em Direito Constitucional pela (UNISUL, 2009). </a:t>
            </a:r>
          </a:p>
          <a:p>
            <a:pPr>
              <a:spcBef>
                <a:spcPts val="1100"/>
              </a:spcBef>
            </a:pPr>
            <a:endParaRPr lang="pt-BR" dirty="0">
              <a:solidFill>
                <a:srgbClr val="002060"/>
              </a:solidFill>
              <a:highlight>
                <a:srgbClr val="FFFFFF"/>
              </a:highlight>
            </a:endParaRPr>
          </a:p>
          <a:p>
            <a:pPr algn="ctr">
              <a:spcBef>
                <a:spcPts val="1100"/>
              </a:spcBef>
            </a:pPr>
            <a:r>
              <a:rPr lang="pt-BR" sz="1400" b="1" dirty="0">
                <a:solidFill>
                  <a:srgbClr val="002060"/>
                </a:solidFill>
                <a:highlight>
                  <a:srgbClr val="FFFFFF"/>
                </a:highlight>
              </a:rPr>
              <a:t> @gabrielaliraborges</a:t>
            </a:r>
          </a:p>
          <a:p>
            <a:pPr algn="ctr">
              <a:spcBef>
                <a:spcPts val="1100"/>
              </a:spcBef>
            </a:pPr>
            <a:endParaRPr lang="pt-BR" b="1" dirty="0">
              <a:solidFill>
                <a:srgbClr val="002060"/>
              </a:solidFill>
              <a:highlight>
                <a:srgbClr val="FFFFFF"/>
              </a:highlight>
            </a:endParaRPr>
          </a:p>
          <a:p>
            <a:pPr algn="r">
              <a:spcBef>
                <a:spcPts val="1100"/>
              </a:spcBef>
            </a:pPr>
            <a:r>
              <a:rPr lang="pt-BR" dirty="0">
                <a:highlight>
                  <a:srgbClr val="FFFFFF"/>
                </a:highlight>
                <a:hlinkClick r:id="rId4"/>
              </a:rPr>
              <a:t>www.linkedin.com/in/gabriela-lira-borges-advogado-professor-licitação-administrativo</a:t>
            </a:r>
            <a:endParaRPr lang="pt-BR" dirty="0">
              <a:highlight>
                <a:srgbClr val="FFFFFF"/>
              </a:highlight>
            </a:endParaRPr>
          </a:p>
          <a:p>
            <a:pPr algn="ctr">
              <a:spcBef>
                <a:spcPts val="1100"/>
              </a:spcBef>
            </a:pPr>
            <a:endParaRPr lang="pt-BR" sz="1400" b="1" dirty="0">
              <a:solidFill>
                <a:srgbClr val="002060"/>
              </a:solidFill>
              <a:highlight>
                <a:srgbClr val="FFFFFF"/>
              </a:highlight>
            </a:endParaRPr>
          </a:p>
        </p:txBody>
      </p:sp>
      <p:pic>
        <p:nvPicPr>
          <p:cNvPr id="7" name="Picture 6" descr="Logotipo Instagram pequeno PNG transparente - StickPNG">
            <a:extLst>
              <a:ext uri="{FF2B5EF4-FFF2-40B4-BE49-F238E27FC236}">
                <a16:creationId xmlns:a16="http://schemas.microsoft.com/office/drawing/2014/main" id="{3570549B-694C-87F2-3D34-9073F3E33C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505" y="1828001"/>
            <a:ext cx="1589950" cy="8605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12280BD8-CB67-F59D-C7A0-519A88DDBC35}"/>
              </a:ext>
            </a:extLst>
          </p:cNvPr>
          <p:cNvPicPr>
            <a:picLocks noChangeAspect="1"/>
          </p:cNvPicPr>
          <p:nvPr/>
        </p:nvPicPr>
        <p:blipFill>
          <a:blip r:embed="rId6"/>
          <a:stretch>
            <a:fillRect/>
          </a:stretch>
        </p:blipFill>
        <p:spPr>
          <a:xfrm>
            <a:off x="1322043" y="2688576"/>
            <a:ext cx="448126" cy="466798"/>
          </a:xfrm>
          <a:prstGeom prst="rect">
            <a:avLst/>
          </a:prstGeom>
        </p:spPr>
      </p:pic>
    </p:spTree>
    <p:extLst>
      <p:ext uri="{BB962C8B-B14F-4D97-AF65-F5344CB8AC3E}">
        <p14:creationId xmlns:p14="http://schemas.microsoft.com/office/powerpoint/2010/main" val="3339105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13120F25-D91A-B530-15D5-1B6EC0A2BD13}"/>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664B5150-0F2C-C202-F349-762DA24833C4}"/>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3C25CE57-CB9C-2CCC-53D7-09C12404BAEB}"/>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r>
              <a:rPr lang="pt-BR" b="1" dirty="0">
                <a:solidFill>
                  <a:schemeClr val="tx1"/>
                </a:solidFill>
              </a:rPr>
              <a:t>	</a:t>
            </a:r>
          </a:p>
          <a:p>
            <a:endParaRPr lang="pt-BR" b="1" dirty="0">
              <a:solidFill>
                <a:schemeClr val="tx1"/>
              </a:solidFill>
            </a:endParaRPr>
          </a:p>
          <a:p>
            <a:r>
              <a:rPr lang="pt-BR" b="1" dirty="0">
                <a:solidFill>
                  <a:schemeClr val="tx1"/>
                </a:solidFill>
              </a:rPr>
              <a:t>	ESTRUTURAS DE CONCRETO ARMADO</a:t>
            </a:r>
          </a:p>
          <a:p>
            <a:endParaRPr lang="pt-BR" dirty="0"/>
          </a:p>
          <a:p>
            <a:r>
              <a:rPr lang="pt-BR" b="1" dirty="0"/>
              <a:t> </a:t>
            </a: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indent="360363">
              <a:lnSpc>
                <a:spcPct val="120000"/>
              </a:lnSpc>
            </a:pPr>
            <a:r>
              <a:rPr lang="pt-BR" dirty="0"/>
              <a:t>A fiscalização deve conferir formas, armaduras, cobrimentos, instalações embutidas e demais elementos antes da concretagem. Durante a execução, deve acompanhar preparo, transporte, lançamento, vibração, cura e desforma do concreto, além de controlar a resistência do concreto e a qualidade do aço por meio de ensaios laboratoriais.</a:t>
            </a:r>
          </a:p>
          <a:p>
            <a:pPr indent="360363">
              <a:lnSpc>
                <a:spcPct val="120000"/>
              </a:lnSpc>
            </a:pPr>
            <a:r>
              <a:rPr lang="pt-BR" dirty="0"/>
              <a:t>.</a:t>
            </a:r>
          </a:p>
          <a:p>
            <a:pPr algn="ctr">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pic>
        <p:nvPicPr>
          <p:cNvPr id="2" name="Imagem 1" descr="ESTACA STRAUSS → Vantagens, Desvantagens, Execução, Preço">
            <a:extLst>
              <a:ext uri="{FF2B5EF4-FFF2-40B4-BE49-F238E27FC236}">
                <a16:creationId xmlns:a16="http://schemas.microsoft.com/office/drawing/2014/main" id="{E6BE1B8D-E11B-3F8C-1075-6CF9EA667A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2356" y="229305"/>
            <a:ext cx="3569207" cy="2680150"/>
          </a:xfrm>
          <a:prstGeom prst="rect">
            <a:avLst/>
          </a:prstGeom>
          <a:noFill/>
          <a:ln>
            <a:noFill/>
          </a:ln>
        </p:spPr>
      </p:pic>
    </p:spTree>
    <p:extLst>
      <p:ext uri="{BB962C8B-B14F-4D97-AF65-F5344CB8AC3E}">
        <p14:creationId xmlns:p14="http://schemas.microsoft.com/office/powerpoint/2010/main" val="3617461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2517408E-49CD-18B7-C339-40BB48E59C0D}"/>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5B70DCEE-58F6-8C11-E9FB-9AA19471FC2D}"/>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AD79AD57-E5A4-B0D8-AA43-DAA1CC4D68A3}"/>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r>
              <a:rPr lang="pt-BR" b="1" dirty="0">
                <a:solidFill>
                  <a:schemeClr val="tx1"/>
                </a:solidFill>
              </a:rPr>
              <a:t>	</a:t>
            </a:r>
          </a:p>
          <a:p>
            <a:endParaRPr lang="pt-BR" b="1" dirty="0">
              <a:solidFill>
                <a:schemeClr val="tx1"/>
              </a:solidFill>
            </a:endParaRPr>
          </a:p>
          <a:p>
            <a:r>
              <a:rPr lang="pt-BR" b="1" dirty="0">
                <a:solidFill>
                  <a:schemeClr val="tx1"/>
                </a:solidFill>
              </a:rPr>
              <a:t>	ALVENARIA E VEDAÇÃO</a:t>
            </a:r>
          </a:p>
          <a:p>
            <a:endParaRPr lang="pt-BR" dirty="0"/>
          </a:p>
          <a:p>
            <a:r>
              <a:rPr lang="pt-BR" b="1" dirty="0"/>
              <a:t> </a:t>
            </a: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indent="360363" algn="just">
              <a:lnSpc>
                <a:spcPct val="120000"/>
              </a:lnSpc>
            </a:pPr>
            <a:r>
              <a:rPr lang="pt-BR" dirty="0"/>
              <a:t>A fiscalização deve verificar se os materiais e argamassas estão de acordo com o projeto e se a execução atende aos requisitos de alinhamento, prumo, nível e esquadro. Também deve conferir juntas de assentamento, amarrações, vergas e </a:t>
            </a:r>
            <a:r>
              <a:rPr lang="pt-BR" dirty="0" err="1"/>
              <a:t>contra-vergas</a:t>
            </a:r>
            <a:r>
              <a:rPr lang="pt-BR" dirty="0"/>
              <a:t>, além de impedir o uso de tijolos danificados e garantir o correto encunhamento das paredes..</a:t>
            </a:r>
          </a:p>
          <a:p>
            <a:pPr algn="ctr">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pic>
        <p:nvPicPr>
          <p:cNvPr id="3" name="Imagem 2" descr="Alvenaria: Entenda o que é, como fazer e quais tipos existem – EDUCA CIVIL">
            <a:extLst>
              <a:ext uri="{FF2B5EF4-FFF2-40B4-BE49-F238E27FC236}">
                <a16:creationId xmlns:a16="http://schemas.microsoft.com/office/drawing/2014/main" id="{089857FD-120C-485B-C3D2-D177BF9FD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7198" y="452236"/>
            <a:ext cx="3468947" cy="2313719"/>
          </a:xfrm>
          <a:prstGeom prst="rect">
            <a:avLst/>
          </a:prstGeom>
          <a:noFill/>
          <a:ln>
            <a:noFill/>
          </a:ln>
        </p:spPr>
      </p:pic>
    </p:spTree>
    <p:extLst>
      <p:ext uri="{BB962C8B-B14F-4D97-AF65-F5344CB8AC3E}">
        <p14:creationId xmlns:p14="http://schemas.microsoft.com/office/powerpoint/2010/main" val="3730703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015D4275-CE0E-BE3F-1922-C201B9CD70DE}"/>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69ABC059-AA8B-D762-4449-EB4C30520F86}"/>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EB6BAD6A-A437-F9FD-A191-5EC19B00725D}"/>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r>
              <a:rPr lang="pt-BR" b="1" dirty="0">
                <a:solidFill>
                  <a:schemeClr val="tx1"/>
                </a:solidFill>
              </a:rPr>
              <a:t>	</a:t>
            </a:r>
          </a:p>
          <a:p>
            <a:endParaRPr lang="pt-BR" b="1" dirty="0">
              <a:solidFill>
                <a:schemeClr val="tx1"/>
              </a:solidFill>
            </a:endParaRPr>
          </a:p>
          <a:p>
            <a:r>
              <a:rPr lang="pt-BR" b="1" dirty="0">
                <a:solidFill>
                  <a:schemeClr val="tx1"/>
                </a:solidFill>
              </a:rPr>
              <a:t>	ESQUADRIAS</a:t>
            </a:r>
            <a:endParaRPr lang="pt-BR" dirty="0"/>
          </a:p>
          <a:p>
            <a:r>
              <a:rPr lang="pt-BR" b="1" dirty="0"/>
              <a:t> </a:t>
            </a: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indent="360363" algn="just">
              <a:lnSpc>
                <a:spcPct val="120000"/>
              </a:lnSpc>
            </a:pPr>
            <a:r>
              <a:rPr lang="pt-BR" dirty="0"/>
              <a:t>Nas esquadrias, a fiscalização deve conferir dimensões, posicionamento, sentido de abertura e funcionamento das peças conforme o projeto. Deve observar o alinhamento das dobradiças, a proteção das ferragens durante a pintura e, no caso de esquadrias metálicas, a ausência de rebarbas e a aplicação de tratamento </a:t>
            </a:r>
            <a:r>
              <a:rPr lang="pt-BR" dirty="0" err="1"/>
              <a:t>antiferruginoso</a:t>
            </a:r>
            <a:r>
              <a:rPr lang="pt-BR" dirty="0"/>
              <a:t>.</a:t>
            </a:r>
          </a:p>
          <a:p>
            <a:pPr indent="360363" algn="just">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pic>
        <p:nvPicPr>
          <p:cNvPr id="2" name="Imagem 1" descr="A instalação de esquadrias seguindo seu passo a passo?">
            <a:extLst>
              <a:ext uri="{FF2B5EF4-FFF2-40B4-BE49-F238E27FC236}">
                <a16:creationId xmlns:a16="http://schemas.microsoft.com/office/drawing/2014/main" id="{3C22409C-BAC4-E4F6-E0B4-EE507A1C2A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3250" y="229306"/>
            <a:ext cx="2527750" cy="2527750"/>
          </a:xfrm>
          <a:prstGeom prst="rect">
            <a:avLst/>
          </a:prstGeom>
          <a:noFill/>
          <a:ln>
            <a:noFill/>
          </a:ln>
        </p:spPr>
      </p:pic>
    </p:spTree>
    <p:extLst>
      <p:ext uri="{BB962C8B-B14F-4D97-AF65-F5344CB8AC3E}">
        <p14:creationId xmlns:p14="http://schemas.microsoft.com/office/powerpoint/2010/main" val="3526321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662BE48B-9343-E4A9-F9CE-AB7C0784A13B}"/>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DA0D26AD-9E59-0A75-3328-7C0D0E5A9140}"/>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1979964F-EA49-838F-5E4B-E61768C978BF}"/>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r>
              <a:rPr lang="pt-BR" b="1" dirty="0">
                <a:solidFill>
                  <a:schemeClr val="tx1"/>
                </a:solidFill>
              </a:rPr>
              <a:t>	</a:t>
            </a:r>
          </a:p>
          <a:p>
            <a:endParaRPr lang="pt-BR" b="1" dirty="0">
              <a:solidFill>
                <a:schemeClr val="tx1"/>
              </a:solidFill>
            </a:endParaRPr>
          </a:p>
          <a:p>
            <a:r>
              <a:rPr lang="pt-BR" b="1" dirty="0">
                <a:solidFill>
                  <a:schemeClr val="tx1"/>
                </a:solidFill>
              </a:rPr>
              <a:t>	COBERTURA</a:t>
            </a:r>
            <a:endParaRPr lang="pt-BR" dirty="0"/>
          </a:p>
          <a:p>
            <a:r>
              <a:rPr lang="pt-BR" b="1" dirty="0"/>
              <a:t> </a:t>
            </a: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indent="360363" algn="ctr">
              <a:lnSpc>
                <a:spcPct val="120000"/>
              </a:lnSpc>
            </a:pPr>
            <a:endParaRPr lang="pt-BR" dirty="0"/>
          </a:p>
          <a:p>
            <a:pPr indent="360363">
              <a:lnSpc>
                <a:spcPct val="120000"/>
              </a:lnSpc>
            </a:pPr>
            <a:r>
              <a:rPr lang="pt-BR" dirty="0"/>
              <a:t>A fiscalização deve verificar a qualidade dos materiais, o atendimento às recomendações do fabricante e a correta inclinação do telhado prevista em projeto. Também deve conferir a fixação das telhas, o funcionamento das calhas e o direcionamento adequado das águas pluviais.</a:t>
            </a:r>
          </a:p>
          <a:p>
            <a:pPr indent="360363" algn="just">
              <a:lnSpc>
                <a:spcPct val="120000"/>
              </a:lnSpc>
            </a:pPr>
            <a:endParaRPr lang="pt-BR" b="1" dirty="0">
              <a:solidFill>
                <a:srgbClr val="00B0F0"/>
              </a:solidFill>
            </a:endParaRPr>
          </a:p>
          <a:p>
            <a:pPr algn="just"/>
            <a:endParaRPr lang="pt-BR" dirty="0"/>
          </a:p>
          <a:p>
            <a:pPr algn="ctr"/>
            <a:endParaRPr lang="pt-BR" dirty="0">
              <a:solidFill>
                <a:srgbClr val="00B0F0"/>
              </a:solidFill>
            </a:endParaRPr>
          </a:p>
          <a:p>
            <a:pPr algn="ctr"/>
            <a:endParaRPr lang="pt-BR" dirty="0"/>
          </a:p>
        </p:txBody>
      </p:sp>
      <p:pic>
        <p:nvPicPr>
          <p:cNvPr id="3" name="Imagem 2" descr="Instalação de Calha de Chuva Galvanizada Raposo Tavares - Calha de Chuva - Total Telhas">
            <a:extLst>
              <a:ext uri="{FF2B5EF4-FFF2-40B4-BE49-F238E27FC236}">
                <a16:creationId xmlns:a16="http://schemas.microsoft.com/office/drawing/2014/main" id="{4CD00CA9-EF78-693E-BC9E-5C82E7615A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6744" y="326286"/>
            <a:ext cx="3074093" cy="2304485"/>
          </a:xfrm>
          <a:prstGeom prst="rect">
            <a:avLst/>
          </a:prstGeom>
          <a:noFill/>
          <a:ln>
            <a:noFill/>
          </a:ln>
        </p:spPr>
      </p:pic>
    </p:spTree>
    <p:extLst>
      <p:ext uri="{BB962C8B-B14F-4D97-AF65-F5344CB8AC3E}">
        <p14:creationId xmlns:p14="http://schemas.microsoft.com/office/powerpoint/2010/main" val="1226272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A1020052-7B5E-9702-A9F8-A1874F1D7CF3}"/>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BF533C3F-58C7-AE8F-1793-AA2EB2C22870}"/>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0685D7E6-70C1-5F05-710A-920440ABADA9}"/>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r>
              <a:rPr lang="pt-BR" b="1" dirty="0">
                <a:solidFill>
                  <a:schemeClr val="tx1"/>
                </a:solidFill>
              </a:rPr>
              <a:t>	</a:t>
            </a:r>
          </a:p>
          <a:p>
            <a:endParaRPr lang="pt-BR" b="1" dirty="0">
              <a:solidFill>
                <a:schemeClr val="tx1"/>
              </a:solidFill>
            </a:endParaRPr>
          </a:p>
          <a:p>
            <a:r>
              <a:rPr lang="pt-BR" b="1" dirty="0">
                <a:solidFill>
                  <a:schemeClr val="tx1"/>
                </a:solidFill>
              </a:rPr>
              <a:t>	REVESTIMENTOS</a:t>
            </a:r>
            <a:endParaRPr lang="pt-BR" dirty="0"/>
          </a:p>
          <a:p>
            <a:r>
              <a:rPr lang="pt-BR" b="1" dirty="0"/>
              <a:t> </a:t>
            </a: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indent="360363" algn="just">
              <a:lnSpc>
                <a:spcPct val="120000"/>
              </a:lnSpc>
            </a:pPr>
            <a:endParaRPr lang="pt-BR" dirty="0"/>
          </a:p>
          <a:p>
            <a:pPr indent="360363" algn="just">
              <a:lnSpc>
                <a:spcPct val="120000"/>
              </a:lnSpc>
            </a:pPr>
            <a:r>
              <a:rPr lang="pt-BR" dirty="0"/>
              <a:t>Antes do revestimento, a fiscalização deve garantir que a alvenaria esteja estabilizada e com juntas curadas. Durante a execução, deve conferir traços das argamassas, espessuras, prumo, </a:t>
            </a:r>
            <a:r>
              <a:rPr lang="pt-BR" dirty="0" err="1"/>
              <a:t>planagem</a:t>
            </a:r>
            <a:r>
              <a:rPr lang="pt-BR" dirty="0"/>
              <a:t> e limpeza das superfícies, além de verificar o uso de aditivos impermeabilizantes quando especificados. </a:t>
            </a:r>
            <a:endParaRPr lang="pt-BR" b="1" dirty="0">
              <a:solidFill>
                <a:srgbClr val="00B0F0"/>
              </a:solidFill>
            </a:endParaRPr>
          </a:p>
          <a:p>
            <a:pPr indent="360363" algn="just"/>
            <a:endParaRPr lang="pt-BR" dirty="0"/>
          </a:p>
          <a:p>
            <a:pPr indent="360363" algn="just"/>
            <a:endParaRPr lang="pt-BR" dirty="0">
              <a:solidFill>
                <a:srgbClr val="00B0F0"/>
              </a:solidFill>
            </a:endParaRPr>
          </a:p>
          <a:p>
            <a:pPr algn="ctr"/>
            <a:endParaRPr lang="pt-BR" dirty="0"/>
          </a:p>
        </p:txBody>
      </p:sp>
      <p:pic>
        <p:nvPicPr>
          <p:cNvPr id="2" name="Imagem 1" descr="Como fazer reboco de parede? Veja o passo a passo">
            <a:extLst>
              <a:ext uri="{FF2B5EF4-FFF2-40B4-BE49-F238E27FC236}">
                <a16:creationId xmlns:a16="http://schemas.microsoft.com/office/drawing/2014/main" id="{B9F72799-FA60-05FF-7823-5184342DE43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0975" y="398637"/>
            <a:ext cx="3859625" cy="2282218"/>
          </a:xfrm>
          <a:prstGeom prst="rect">
            <a:avLst/>
          </a:prstGeom>
          <a:noFill/>
          <a:ln>
            <a:noFill/>
          </a:ln>
        </p:spPr>
      </p:pic>
    </p:spTree>
    <p:extLst>
      <p:ext uri="{BB962C8B-B14F-4D97-AF65-F5344CB8AC3E}">
        <p14:creationId xmlns:p14="http://schemas.microsoft.com/office/powerpoint/2010/main" val="2349052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2560891E-DD13-1B68-FA43-CE4CED491328}"/>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BEFF5B7C-CF75-8DC7-95AC-084D2FD1C286}"/>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C94CD787-7C5B-57CF-8797-4B5A481E3902}"/>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r>
              <a:rPr lang="pt-BR" b="1" dirty="0">
                <a:solidFill>
                  <a:schemeClr val="tx1"/>
                </a:solidFill>
              </a:rPr>
              <a:t>	</a:t>
            </a:r>
          </a:p>
          <a:p>
            <a:endParaRPr lang="pt-BR" b="1" dirty="0">
              <a:solidFill>
                <a:schemeClr val="tx1"/>
              </a:solidFill>
            </a:endParaRPr>
          </a:p>
          <a:p>
            <a:r>
              <a:rPr lang="pt-BR" b="1" dirty="0">
                <a:solidFill>
                  <a:schemeClr val="tx1"/>
                </a:solidFill>
              </a:rPr>
              <a:t>	PINTURAS</a:t>
            </a:r>
            <a:endParaRPr lang="pt-BR" dirty="0"/>
          </a:p>
          <a:p>
            <a:r>
              <a:rPr lang="pt-BR" b="1" dirty="0"/>
              <a:t> </a:t>
            </a: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indent="360363" algn="just">
              <a:lnSpc>
                <a:spcPct val="120000"/>
              </a:lnSpc>
            </a:pPr>
            <a:endParaRPr lang="pt-BR" dirty="0"/>
          </a:p>
          <a:p>
            <a:pPr indent="360363" algn="just">
              <a:lnSpc>
                <a:spcPct val="120000"/>
              </a:lnSpc>
            </a:pPr>
            <a:r>
              <a:rPr lang="pt-BR" dirty="0"/>
              <a:t>A fiscalização deve acompanhar o recebimento das tintas em embalagens originais e verificar a preparação adequada das superfícies antes da pintura. Também deve conferir o número de demãos, o sentido de aplicação e a uniformidade do acabamento, garantindo proteção e durabilidade às superfícies pintadas.</a:t>
            </a:r>
          </a:p>
          <a:p>
            <a:pPr indent="360363" algn="just"/>
            <a:endParaRPr lang="pt-BR" dirty="0"/>
          </a:p>
          <a:p>
            <a:pPr indent="360363" algn="just"/>
            <a:endParaRPr lang="pt-BR" dirty="0">
              <a:solidFill>
                <a:srgbClr val="00B0F0"/>
              </a:solidFill>
            </a:endParaRPr>
          </a:p>
          <a:p>
            <a:pPr algn="ctr"/>
            <a:endParaRPr lang="pt-BR" dirty="0"/>
          </a:p>
        </p:txBody>
      </p:sp>
      <p:pic>
        <p:nvPicPr>
          <p:cNvPr id="3" name="Imagem 2" descr="Pintura Predial - Mestre da Mão de Obra">
            <a:extLst>
              <a:ext uri="{FF2B5EF4-FFF2-40B4-BE49-F238E27FC236}">
                <a16:creationId xmlns:a16="http://schemas.microsoft.com/office/drawing/2014/main" id="{6ED0C60F-D370-57FA-4077-91C23E98A6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489" y="297591"/>
            <a:ext cx="2464493" cy="2464493"/>
          </a:xfrm>
          <a:prstGeom prst="rect">
            <a:avLst/>
          </a:prstGeom>
          <a:noFill/>
          <a:ln>
            <a:noFill/>
          </a:ln>
        </p:spPr>
      </p:pic>
    </p:spTree>
    <p:extLst>
      <p:ext uri="{BB962C8B-B14F-4D97-AF65-F5344CB8AC3E}">
        <p14:creationId xmlns:p14="http://schemas.microsoft.com/office/powerpoint/2010/main" val="697158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A3D70865-725B-BA8A-595A-66F58068C6BA}"/>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276D33D1-0FBE-73D4-1CD7-827FDBA83A22}"/>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28F59532-3C04-8704-9E70-3275477AB129}"/>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r>
              <a:rPr lang="pt-BR" b="1" dirty="0">
                <a:solidFill>
                  <a:schemeClr val="tx1"/>
                </a:solidFill>
              </a:rPr>
              <a:t>	</a:t>
            </a:r>
          </a:p>
          <a:p>
            <a:endParaRPr lang="pt-BR" b="1" dirty="0">
              <a:solidFill>
                <a:schemeClr val="tx1"/>
              </a:solidFill>
            </a:endParaRPr>
          </a:p>
          <a:p>
            <a:r>
              <a:rPr lang="pt-BR" b="1" dirty="0">
                <a:solidFill>
                  <a:schemeClr val="tx1"/>
                </a:solidFill>
              </a:rPr>
              <a:t>	IMPERMEABILIZAÇÃO</a:t>
            </a:r>
            <a:endParaRPr lang="pt-BR" dirty="0"/>
          </a:p>
          <a:p>
            <a:r>
              <a:rPr lang="pt-BR" b="1" dirty="0"/>
              <a:t> </a:t>
            </a: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indent="360363" algn="just">
              <a:lnSpc>
                <a:spcPct val="120000"/>
              </a:lnSpc>
            </a:pPr>
            <a:endParaRPr lang="pt-BR" dirty="0"/>
          </a:p>
          <a:p>
            <a:pPr indent="360363">
              <a:lnSpc>
                <a:spcPct val="120000"/>
              </a:lnSpc>
            </a:pPr>
            <a:r>
              <a:rPr lang="pt-BR" dirty="0"/>
              <a:t>A fiscalização deve verificar se o sistema de impermeabilização adotado corresponde ao especificado em projeto, seja rígido ou elástico. Deve acompanhar a preparação da base, a aplicação correta dos materiais e os testes de estanqueidade, evitando falhas que possam gerar infiltrações futuras.</a:t>
            </a:r>
          </a:p>
          <a:p>
            <a:pPr indent="360363" algn="just"/>
            <a:endParaRPr lang="pt-BR" dirty="0"/>
          </a:p>
          <a:p>
            <a:pPr indent="360363" algn="just"/>
            <a:endParaRPr lang="pt-BR" dirty="0">
              <a:solidFill>
                <a:srgbClr val="00B0F0"/>
              </a:solidFill>
            </a:endParaRPr>
          </a:p>
          <a:p>
            <a:pPr algn="ctr"/>
            <a:endParaRPr lang="pt-BR" dirty="0"/>
          </a:p>
        </p:txBody>
      </p:sp>
      <p:pic>
        <p:nvPicPr>
          <p:cNvPr id="2" name="Imagem 1" descr="Impermeabilização de Obra: Tipos, Aplicações e Como Funciona (Guia 2025) - Dicas, Soluções e Inovação em Engenharia e Arquitetura">
            <a:extLst>
              <a:ext uri="{FF2B5EF4-FFF2-40B4-BE49-F238E27FC236}">
                <a16:creationId xmlns:a16="http://schemas.microsoft.com/office/drawing/2014/main" id="{274AD467-C8BD-4177-B175-CB5952C127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5689" y="320418"/>
            <a:ext cx="4127038" cy="2251332"/>
          </a:xfrm>
          <a:prstGeom prst="rect">
            <a:avLst/>
          </a:prstGeom>
          <a:noFill/>
          <a:ln>
            <a:noFill/>
          </a:ln>
        </p:spPr>
      </p:pic>
    </p:spTree>
    <p:extLst>
      <p:ext uri="{BB962C8B-B14F-4D97-AF65-F5344CB8AC3E}">
        <p14:creationId xmlns:p14="http://schemas.microsoft.com/office/powerpoint/2010/main" val="761648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49F63B95-80A5-DC78-4A5F-DBEC8D41D907}"/>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ABD2782E-158C-FEFE-F268-D8DA28BCEB30}"/>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60F0F5CD-073B-6F36-77D7-3D712AC3B294}"/>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endParaRPr lang="pt-BR" b="1" dirty="0">
              <a:solidFill>
                <a:schemeClr val="tx1"/>
              </a:solidFill>
            </a:endParaRPr>
          </a:p>
          <a:p>
            <a:endParaRPr lang="pt-BR" b="1" dirty="0">
              <a:solidFill>
                <a:schemeClr val="tx1"/>
              </a:solidFill>
            </a:endParaRPr>
          </a:p>
          <a:p>
            <a:r>
              <a:rPr lang="pt-BR" b="1" dirty="0">
                <a:solidFill>
                  <a:schemeClr val="tx1"/>
                </a:solidFill>
              </a:rPr>
              <a:t>	INSTALAÇÕES HIDRÁULICAS, SANOTÁRIAS, ELETRÍCAS E TELEFÔNICAS</a:t>
            </a:r>
            <a:endParaRPr lang="pt-BR" dirty="0"/>
          </a:p>
          <a:p>
            <a:r>
              <a:rPr lang="pt-BR" b="1" dirty="0"/>
              <a:t> </a:t>
            </a: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indent="360363" algn="just">
              <a:lnSpc>
                <a:spcPct val="120000"/>
              </a:lnSpc>
            </a:pPr>
            <a:endParaRPr lang="pt-BR" dirty="0"/>
          </a:p>
          <a:p>
            <a:pPr indent="360363">
              <a:lnSpc>
                <a:spcPct val="120000"/>
              </a:lnSpc>
            </a:pPr>
            <a:endParaRPr lang="pt-BR" dirty="0"/>
          </a:p>
          <a:p>
            <a:pPr indent="360363">
              <a:lnSpc>
                <a:spcPct val="120000"/>
              </a:lnSpc>
            </a:pPr>
            <a:endParaRPr lang="pt-BR" dirty="0"/>
          </a:p>
          <a:p>
            <a:pPr indent="360363" algn="just"/>
            <a:r>
              <a:rPr lang="pt-BR" dirty="0"/>
              <a:t>A fiscalização deve conferir a qualidade dos materiais e a conformidade da execução com os projetos e especificações técnicas. Deve acompanhar testes de pressão nas tubulações, passagens por elementos estruturais autorizadas em projeto e o correto posicionamento de eletrodutos, caixas e demais componentes das instalações.</a:t>
            </a:r>
          </a:p>
          <a:p>
            <a:pPr indent="360363" algn="just"/>
            <a:endParaRPr lang="pt-BR" dirty="0"/>
          </a:p>
          <a:p>
            <a:pPr indent="360363" algn="just"/>
            <a:endParaRPr lang="pt-BR" dirty="0">
              <a:solidFill>
                <a:srgbClr val="00B0F0"/>
              </a:solidFill>
            </a:endParaRPr>
          </a:p>
          <a:p>
            <a:pPr algn="ctr"/>
            <a:endParaRPr lang="pt-BR" dirty="0"/>
          </a:p>
        </p:txBody>
      </p:sp>
      <p:pic>
        <p:nvPicPr>
          <p:cNvPr id="3" name="Imagem 2" descr="Eletroduto preço: descubra como economizar na sua instalação elétrica - Losada">
            <a:extLst>
              <a:ext uri="{FF2B5EF4-FFF2-40B4-BE49-F238E27FC236}">
                <a16:creationId xmlns:a16="http://schemas.microsoft.com/office/drawing/2014/main" id="{1D5B4903-ECF0-EE03-ACE5-EF9B3A55F1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780" y="906896"/>
            <a:ext cx="5400040" cy="2148031"/>
          </a:xfrm>
          <a:prstGeom prst="rect">
            <a:avLst/>
          </a:prstGeom>
          <a:noFill/>
          <a:ln>
            <a:noFill/>
          </a:ln>
        </p:spPr>
      </p:pic>
    </p:spTree>
    <p:extLst>
      <p:ext uri="{BB962C8B-B14F-4D97-AF65-F5344CB8AC3E}">
        <p14:creationId xmlns:p14="http://schemas.microsoft.com/office/powerpoint/2010/main" val="2844084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C3A0E47A-CB85-2789-AE49-A651F987618C}"/>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DCFB8C71-656B-582C-5CEF-63BDA2918255}"/>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F78D1CAE-AA97-1A26-74F8-C1F9186FA8F3}"/>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endParaRPr lang="pt-BR" b="1" dirty="0">
              <a:solidFill>
                <a:schemeClr val="tx1"/>
              </a:solidFill>
            </a:endParaRPr>
          </a:p>
          <a:p>
            <a:endParaRPr lang="pt-BR" b="1" dirty="0">
              <a:solidFill>
                <a:schemeClr val="tx1"/>
              </a:solidFill>
            </a:endParaRPr>
          </a:p>
          <a:p>
            <a:r>
              <a:rPr lang="pt-BR" b="1" dirty="0">
                <a:solidFill>
                  <a:schemeClr val="tx1"/>
                </a:solidFill>
              </a:rPr>
              <a:t>	PAVIMENTAÇÃO</a:t>
            </a:r>
            <a:r>
              <a:rPr lang="pt-BR" b="1" dirty="0"/>
              <a:t> </a:t>
            </a: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indent="360363" algn="just">
              <a:lnSpc>
                <a:spcPct val="120000"/>
              </a:lnSpc>
            </a:pPr>
            <a:endParaRPr lang="pt-BR" dirty="0"/>
          </a:p>
          <a:p>
            <a:pPr indent="360363">
              <a:lnSpc>
                <a:spcPct val="120000"/>
              </a:lnSpc>
            </a:pPr>
            <a:endParaRPr lang="pt-BR" dirty="0"/>
          </a:p>
          <a:p>
            <a:pPr indent="360363">
              <a:lnSpc>
                <a:spcPct val="120000"/>
              </a:lnSpc>
            </a:pPr>
            <a:endParaRPr lang="pt-BR" dirty="0"/>
          </a:p>
          <a:p>
            <a:pPr indent="360363" algn="just"/>
            <a:r>
              <a:rPr lang="pt-BR" dirty="0"/>
              <a:t>A fiscalização deve verificar a execução do contrapiso, o nivelamento e o caimento adequado do piso em direção aos pontos de drenagem. Também deve conferir a qualidade, espessura e uniformidade das peças de revestimento, além do correto funcionamento de caixas, ralos e canalizações antes da concretagem dos lastros.</a:t>
            </a:r>
          </a:p>
          <a:p>
            <a:pPr indent="360363" algn="just"/>
            <a:endParaRPr lang="pt-BR" dirty="0"/>
          </a:p>
          <a:p>
            <a:pPr indent="360363" algn="just"/>
            <a:endParaRPr lang="pt-BR" dirty="0">
              <a:solidFill>
                <a:srgbClr val="00B0F0"/>
              </a:solidFill>
            </a:endParaRPr>
          </a:p>
          <a:p>
            <a:pPr algn="ctr"/>
            <a:endParaRPr lang="pt-BR" dirty="0"/>
          </a:p>
        </p:txBody>
      </p:sp>
      <p:pic>
        <p:nvPicPr>
          <p:cNvPr id="4" name="Imagem 3">
            <a:extLst>
              <a:ext uri="{FF2B5EF4-FFF2-40B4-BE49-F238E27FC236}">
                <a16:creationId xmlns:a16="http://schemas.microsoft.com/office/drawing/2014/main" id="{D2ADDFC1-B927-CBE4-4071-A7127184ECDA}"/>
              </a:ext>
            </a:extLst>
          </p:cNvPr>
          <p:cNvPicPr>
            <a:picLocks noChangeAspect="1"/>
          </p:cNvPicPr>
          <p:nvPr/>
        </p:nvPicPr>
        <p:blipFill>
          <a:blip r:embed="rId4"/>
          <a:stretch>
            <a:fillRect/>
          </a:stretch>
        </p:blipFill>
        <p:spPr>
          <a:xfrm>
            <a:off x="4572000" y="295488"/>
            <a:ext cx="3301562" cy="2559290"/>
          </a:xfrm>
          <a:prstGeom prst="rect">
            <a:avLst/>
          </a:prstGeom>
        </p:spPr>
      </p:pic>
    </p:spTree>
    <p:extLst>
      <p:ext uri="{BB962C8B-B14F-4D97-AF65-F5344CB8AC3E}">
        <p14:creationId xmlns:p14="http://schemas.microsoft.com/office/powerpoint/2010/main" val="4088687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AEA17ADF-E8A4-CF50-AE1D-E0888A30BD63}"/>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78BEBBA2-A207-AF8D-FCD7-C24B436FA764}"/>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B6091250-D95E-34A8-DB9B-0A2605EEAA83}"/>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endParaRPr lang="pt-BR" b="1" dirty="0">
              <a:solidFill>
                <a:schemeClr val="tx1"/>
              </a:solidFill>
            </a:endParaRPr>
          </a:p>
          <a:p>
            <a:endParaRPr lang="pt-BR" b="1" dirty="0">
              <a:solidFill>
                <a:schemeClr val="tx1"/>
              </a:solidFill>
            </a:endParaRPr>
          </a:p>
          <a:p>
            <a:r>
              <a:rPr lang="pt-BR" b="1" dirty="0">
                <a:solidFill>
                  <a:schemeClr val="tx1"/>
                </a:solidFill>
              </a:rPr>
              <a:t>	LIMPEZA DE OBRA</a:t>
            </a:r>
            <a:r>
              <a:rPr lang="pt-BR" b="1" dirty="0"/>
              <a:t> </a:t>
            </a: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algn="ctr">
              <a:lnSpc>
                <a:spcPct val="120000"/>
              </a:lnSpc>
            </a:pPr>
            <a:endParaRPr lang="pt-BR" dirty="0"/>
          </a:p>
          <a:p>
            <a:pPr indent="360363" algn="just">
              <a:lnSpc>
                <a:spcPct val="120000"/>
              </a:lnSpc>
            </a:pPr>
            <a:endParaRPr lang="pt-BR" dirty="0"/>
          </a:p>
          <a:p>
            <a:pPr indent="360363">
              <a:lnSpc>
                <a:spcPct val="120000"/>
              </a:lnSpc>
            </a:pPr>
            <a:endParaRPr lang="pt-BR" dirty="0"/>
          </a:p>
          <a:p>
            <a:pPr indent="360363">
              <a:lnSpc>
                <a:spcPct val="120000"/>
              </a:lnSpc>
            </a:pPr>
            <a:endParaRPr lang="pt-BR" dirty="0"/>
          </a:p>
          <a:p>
            <a:pPr indent="360363" algn="just"/>
            <a:r>
              <a:rPr lang="pt-BR" dirty="0"/>
              <a:t>Ao final dos serviços, a fiscalização deve confirmar a remoção de entulhos, sobras de materiais, ferramentas e equipamentos. A obra deve ser entregue limpa, desobstruída e com os acessos devidamente varridos, assegurando condições adequadas para o recebimento provisório e definitivo.</a:t>
            </a:r>
          </a:p>
          <a:p>
            <a:pPr indent="360363" algn="just"/>
            <a:endParaRPr lang="pt-BR" dirty="0"/>
          </a:p>
          <a:p>
            <a:pPr indent="360363" algn="just"/>
            <a:endParaRPr lang="pt-BR" dirty="0">
              <a:solidFill>
                <a:srgbClr val="00B0F0"/>
              </a:solidFill>
            </a:endParaRPr>
          </a:p>
          <a:p>
            <a:pPr algn="ctr"/>
            <a:endParaRPr lang="pt-BR" dirty="0"/>
          </a:p>
        </p:txBody>
      </p:sp>
      <p:pic>
        <p:nvPicPr>
          <p:cNvPr id="2" name="Imagem 1" descr="Verificação de segurança">
            <a:extLst>
              <a:ext uri="{FF2B5EF4-FFF2-40B4-BE49-F238E27FC236}">
                <a16:creationId xmlns:a16="http://schemas.microsoft.com/office/drawing/2014/main" id="{A26E56F5-66CF-1B16-2843-D6424A9EF1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71836" y="326287"/>
            <a:ext cx="3690619" cy="2461570"/>
          </a:xfrm>
          <a:prstGeom prst="rect">
            <a:avLst/>
          </a:prstGeom>
          <a:noFill/>
          <a:ln>
            <a:noFill/>
          </a:ln>
        </p:spPr>
      </p:pic>
    </p:spTree>
    <p:extLst>
      <p:ext uri="{BB962C8B-B14F-4D97-AF65-F5344CB8AC3E}">
        <p14:creationId xmlns:p14="http://schemas.microsoft.com/office/powerpoint/2010/main" val="238116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56CF9E31-B7A6-6066-A377-3E689188FCB8}"/>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D4FE0C72-01C1-E74F-9307-D31A306CF9C7}"/>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5F02DFED-DF7E-6B9B-8832-F8CAEDC15F64}"/>
              </a:ext>
            </a:extLst>
          </p:cNvPr>
          <p:cNvSpPr txBox="1"/>
          <p:nvPr/>
        </p:nvSpPr>
        <p:spPr>
          <a:xfrm>
            <a:off x="0" y="158044"/>
            <a:ext cx="8721436" cy="1830083"/>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pPr algn="ctr"/>
            <a:r>
              <a:rPr lang="pt-BR" b="1" dirty="0">
                <a:solidFill>
                  <a:srgbClr val="002060"/>
                </a:solidFill>
              </a:rPr>
              <a:t>Do dever da Administração de fiscalizar seus contratos</a:t>
            </a:r>
            <a:endParaRPr lang="pt-BR" dirty="0">
              <a:solidFill>
                <a:srgbClr val="002060"/>
              </a:solidFill>
            </a:endParaRPr>
          </a:p>
          <a:p>
            <a:pPr algn="ctr"/>
            <a:r>
              <a:rPr lang="pt-BR" b="1" dirty="0">
                <a:solidFill>
                  <a:srgbClr val="00B0F0"/>
                </a:solidFill>
              </a:rPr>
              <a:t> </a:t>
            </a:r>
          </a:p>
          <a:p>
            <a:pPr algn="ctr"/>
            <a:endParaRPr lang="pt-BR" b="1" dirty="0">
              <a:solidFill>
                <a:srgbClr val="00B0F0"/>
              </a:solidFill>
            </a:endParaRPr>
          </a:p>
          <a:p>
            <a:pPr marL="361950" algn="just"/>
            <a:r>
              <a:rPr lang="pt-BR" b="1" dirty="0">
                <a:solidFill>
                  <a:srgbClr val="00B0F0"/>
                </a:solidFill>
              </a:rPr>
              <a:t>Fundamento legal: </a:t>
            </a:r>
            <a:r>
              <a:rPr lang="pt-BR" dirty="0">
                <a:solidFill>
                  <a:schemeClr val="tx1"/>
                </a:solidFill>
              </a:rPr>
              <a:t>Art. </a:t>
            </a:r>
            <a:r>
              <a:rPr lang="pt-BR" dirty="0"/>
              <a:t>104 da Lei nº 14.133/2021: </a:t>
            </a:r>
          </a:p>
          <a:p>
            <a:pPr marL="361950"/>
            <a:endParaRPr lang="pt-BR" dirty="0"/>
          </a:p>
          <a:p>
            <a:pPr marL="361950"/>
            <a:r>
              <a:rPr lang="pt-BR" i="1" dirty="0"/>
              <a:t>Art. 104. O regime jurídico dos contratos instituído por esta Lei confere à Administração, em relação a eles, as prerrogativas de:</a:t>
            </a:r>
          </a:p>
          <a:p>
            <a:pPr marL="361950"/>
            <a:r>
              <a:rPr lang="pt-BR" i="1" dirty="0"/>
              <a:t>I - modificá-los, unilateralmente, para melhor adequação às finalidades de interesse público, respeitados os direitos do contratado;</a:t>
            </a:r>
          </a:p>
          <a:p>
            <a:pPr marL="361950"/>
            <a:r>
              <a:rPr lang="pt-BR" i="1" dirty="0"/>
              <a:t>II - extingui-los, unilateralmente, nos casos especificados nesta Lei;</a:t>
            </a:r>
          </a:p>
          <a:p>
            <a:pPr marL="361950"/>
            <a:r>
              <a:rPr lang="pt-BR" b="1" i="1" dirty="0"/>
              <a:t>III - fiscalizar sua execução;</a:t>
            </a:r>
          </a:p>
          <a:p>
            <a:pPr marL="361950"/>
            <a:endParaRPr lang="pt-BR" dirty="0"/>
          </a:p>
          <a:p>
            <a:pPr marL="361950" algn="just"/>
            <a:r>
              <a:rPr lang="pt-BR" dirty="0"/>
              <a:t>Ainda que a legislação mencione prerrogativa “a</a:t>
            </a:r>
            <a:r>
              <a:rPr lang="pt-BR" i="1" dirty="0"/>
              <a:t> rigor jurídico, não se trata de mera prerrogativa, como se fosse uma espécie de faculdade. A Administração tem o poder-dever ou mesmo o dever-poder de fiscalizar a execução dos contratos. Quer-se se dizer que antes de ser uma prerrogativa, a fiscalização dos contratos administrativos é um dever, uma obrigação inescusável da Administração</a:t>
            </a:r>
            <a:r>
              <a:rPr lang="pt-BR" dirty="0"/>
              <a:t>”. (</a:t>
            </a:r>
            <a:r>
              <a:rPr lang="pt-BR" dirty="0" err="1"/>
              <a:t>Niebuhr</a:t>
            </a:r>
            <a:r>
              <a:rPr lang="pt-BR" dirty="0"/>
              <a:t>, Joel de Menezes. Licitação Pública e Contrato Administrativo. 8. Ed. Belo Horizonte: Fórum: 2025, p. 1128). </a:t>
            </a:r>
          </a:p>
        </p:txBody>
      </p:sp>
    </p:spTree>
    <p:extLst>
      <p:ext uri="{BB962C8B-B14F-4D97-AF65-F5344CB8AC3E}">
        <p14:creationId xmlns:p14="http://schemas.microsoft.com/office/powerpoint/2010/main" val="704096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0EC60F89-3285-9E4C-7E2A-A6A95771CF2C}"/>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B35B5F4B-1146-5FCF-32FE-61417761F091}"/>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B59462B8-B617-7FAA-2D2D-CDF15E618071}"/>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lnSpc>
                <a:spcPct val="120000"/>
              </a:lnSpc>
            </a:pPr>
            <a:endParaRPr lang="pt-BR" dirty="0">
              <a:solidFill>
                <a:srgbClr val="002060"/>
              </a:solidFill>
            </a:endParaRPr>
          </a:p>
          <a:p>
            <a:pPr algn="ctr"/>
            <a:r>
              <a:rPr lang="pt-BR" b="1" dirty="0">
                <a:solidFill>
                  <a:srgbClr val="002060"/>
                </a:solidFill>
              </a:rPr>
              <a:t>Registro de Ocorrências: Como registrar falhas e defeitos para futura sanção</a:t>
            </a:r>
          </a:p>
          <a:p>
            <a:pPr algn="ctr"/>
            <a:endParaRPr lang="pt-BR" dirty="0">
              <a:solidFill>
                <a:srgbClr val="002060"/>
              </a:solidFill>
            </a:endParaRPr>
          </a:p>
          <a:p>
            <a:r>
              <a:rPr lang="pt-BR" b="1" dirty="0">
                <a:solidFill>
                  <a:srgbClr val="00B0F0"/>
                </a:solidFill>
              </a:rPr>
              <a:t>A importância dos registros do fiscal técnico para a aplicação de sanções administrativas</a:t>
            </a:r>
          </a:p>
          <a:p>
            <a:endParaRPr lang="pt-BR" dirty="0">
              <a:solidFill>
                <a:srgbClr val="00B0F0"/>
              </a:solidFill>
            </a:endParaRPr>
          </a:p>
          <a:p>
            <a:pPr indent="360363" algn="just">
              <a:lnSpc>
                <a:spcPct val="120000"/>
              </a:lnSpc>
            </a:pPr>
            <a:r>
              <a:rPr lang="pt-BR" dirty="0"/>
              <a:t>A atividade de fiscalização não se limita à identificação de falhas na execução contratual. É indispensável que todas as ocorrências sejam devidamente registradas, de forma clara, objetiva e contemporânea aos fatos, pois esses registros poderão servir de fundamento para a adoção de medidas corretivas, aplicação de glosas, apuração de responsabilidades e eventual instauração de processo sancionatório.</a:t>
            </a:r>
          </a:p>
          <a:p>
            <a:pPr indent="360363" algn="just"/>
            <a:endParaRPr lang="pt-BR" dirty="0">
              <a:solidFill>
                <a:srgbClr val="00B0F0"/>
              </a:solidFill>
            </a:endParaRPr>
          </a:p>
          <a:p>
            <a:r>
              <a:rPr lang="pt-BR" b="1" dirty="0">
                <a:solidFill>
                  <a:srgbClr val="00B0F0"/>
                </a:solidFill>
              </a:rPr>
              <a:t>Boas práticas para registro de ocorrências</a:t>
            </a:r>
            <a:endParaRPr lang="pt-BR" dirty="0">
              <a:solidFill>
                <a:srgbClr val="00B0F0"/>
              </a:solidFill>
            </a:endParaRPr>
          </a:p>
          <a:p>
            <a:r>
              <a:rPr lang="pt-BR" dirty="0"/>
              <a:t>Ao identificar falhas, atrasos, defeitos ou irregularidades, recomenda-se que o fiscal registre, sempre que possível:</a:t>
            </a:r>
          </a:p>
          <a:p>
            <a:pPr marL="285750" lvl="0" indent="-285750">
              <a:buFont typeface="Arial" panose="020B0604020202020204" pitchFamily="34" charset="0"/>
              <a:buChar char="•"/>
            </a:pPr>
            <a:r>
              <a:rPr lang="pt-BR" dirty="0"/>
              <a:t>a data e o local da ocorrência; </a:t>
            </a:r>
          </a:p>
          <a:p>
            <a:pPr marL="285750" lvl="0" indent="-285750">
              <a:buFont typeface="Arial" panose="020B0604020202020204" pitchFamily="34" charset="0"/>
              <a:buChar char="•"/>
            </a:pPr>
            <a:r>
              <a:rPr lang="pt-BR" dirty="0"/>
              <a:t>a descrição objetiva dos fatos constatados; </a:t>
            </a:r>
          </a:p>
          <a:p>
            <a:pPr marL="285750" lvl="0" indent="-285750">
              <a:buFont typeface="Arial" panose="020B0604020202020204" pitchFamily="34" charset="0"/>
              <a:buChar char="•"/>
            </a:pPr>
            <a:r>
              <a:rPr lang="pt-BR" dirty="0"/>
              <a:t>a cláusula contratual, especificação técnica ou obrigação eventualmente descumprida; </a:t>
            </a:r>
          </a:p>
          <a:p>
            <a:pPr marL="285750" indent="-285750" algn="just">
              <a:buFont typeface="Arial" panose="020B0604020202020204" pitchFamily="34" charset="0"/>
              <a:buChar char="•"/>
            </a:pPr>
            <a:endParaRPr lang="pt-BR" dirty="0">
              <a:solidFill>
                <a:srgbClr val="00B0F0"/>
              </a:solidFill>
            </a:endParaRPr>
          </a:p>
          <a:p>
            <a:pPr algn="ctr"/>
            <a:endParaRPr lang="pt-BR" dirty="0"/>
          </a:p>
        </p:txBody>
      </p:sp>
    </p:spTree>
    <p:extLst>
      <p:ext uri="{BB962C8B-B14F-4D97-AF65-F5344CB8AC3E}">
        <p14:creationId xmlns:p14="http://schemas.microsoft.com/office/powerpoint/2010/main" val="2841938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BC1D3E0E-3995-0AE3-4B6E-6E5F6352FA6D}"/>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01190FA7-F61E-1373-28D8-1C2EFC2D7C07}"/>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24D619B1-BC66-6983-759B-BC2C9F80054E}"/>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lnSpc>
                <a:spcPct val="120000"/>
              </a:lnSpc>
            </a:pPr>
            <a:endParaRPr lang="pt-BR" dirty="0">
              <a:solidFill>
                <a:srgbClr val="002060"/>
              </a:solidFill>
            </a:endParaRPr>
          </a:p>
          <a:p>
            <a:pPr algn="ctr"/>
            <a:r>
              <a:rPr lang="pt-BR" b="1" dirty="0">
                <a:solidFill>
                  <a:srgbClr val="002060"/>
                </a:solidFill>
              </a:rPr>
              <a:t>Registro de Ocorrências: Como registrar falhas e defeitos para futura sanção</a:t>
            </a:r>
          </a:p>
          <a:p>
            <a:pPr algn="ctr"/>
            <a:endParaRPr lang="pt-BR" b="1" dirty="0">
              <a:solidFill>
                <a:srgbClr val="002060"/>
              </a:solidFill>
            </a:endParaRPr>
          </a:p>
          <a:p>
            <a:pPr marL="285750" lvl="0" indent="-15875">
              <a:lnSpc>
                <a:spcPct val="120000"/>
              </a:lnSpc>
              <a:buFont typeface="Arial" panose="020B0604020202020204" pitchFamily="34" charset="0"/>
              <a:buChar char="•"/>
            </a:pPr>
            <a:r>
              <a:rPr lang="pt-BR" dirty="0"/>
              <a:t>os impactos causados à execução contratual; </a:t>
            </a:r>
          </a:p>
          <a:p>
            <a:pPr marL="285750" lvl="0" indent="-15875">
              <a:lnSpc>
                <a:spcPct val="120000"/>
              </a:lnSpc>
              <a:buFont typeface="Arial" panose="020B0604020202020204" pitchFamily="34" charset="0"/>
              <a:buChar char="•"/>
            </a:pPr>
            <a:r>
              <a:rPr lang="pt-BR" dirty="0"/>
              <a:t>as medidas corretivas exigidas da contratada; </a:t>
            </a:r>
          </a:p>
          <a:p>
            <a:pPr marL="285750" lvl="0" indent="-15875">
              <a:lnSpc>
                <a:spcPct val="120000"/>
              </a:lnSpc>
              <a:buFont typeface="Arial" panose="020B0604020202020204" pitchFamily="34" charset="0"/>
              <a:buChar char="•"/>
            </a:pPr>
            <a:r>
              <a:rPr lang="pt-BR" dirty="0"/>
              <a:t>o prazo concedido para regularização; </a:t>
            </a:r>
          </a:p>
          <a:p>
            <a:pPr marL="285750" lvl="0" indent="-15875">
              <a:lnSpc>
                <a:spcPct val="120000"/>
              </a:lnSpc>
              <a:buFont typeface="Arial" panose="020B0604020202020204" pitchFamily="34" charset="0"/>
              <a:buChar char="•"/>
            </a:pPr>
            <a:r>
              <a:rPr lang="pt-BR" dirty="0"/>
              <a:t>evidências da ocorrência, como fotografias, relatórios, medições, e-mails, atas de reunião ou documentos equivalentes. </a:t>
            </a:r>
          </a:p>
          <a:p>
            <a:pPr marL="285750" indent="-15875" algn="ctr">
              <a:lnSpc>
                <a:spcPct val="120000"/>
              </a:lnSpc>
            </a:pPr>
            <a:endParaRPr lang="pt-BR" b="1" dirty="0">
              <a:solidFill>
                <a:srgbClr val="002060"/>
              </a:solidFill>
            </a:endParaRPr>
          </a:p>
          <a:p>
            <a:pPr marL="285750" indent="-15875" algn="ctr">
              <a:lnSpc>
                <a:spcPct val="120000"/>
              </a:lnSpc>
            </a:pPr>
            <a:r>
              <a:rPr lang="pt-BR" b="1" dirty="0">
                <a:solidFill>
                  <a:srgbClr val="002060"/>
                </a:solidFill>
              </a:rPr>
              <a:t>(Ver modelos de relatórios)</a:t>
            </a:r>
          </a:p>
          <a:p>
            <a:pPr algn="ctr"/>
            <a:endParaRPr lang="pt-BR" b="1" dirty="0">
              <a:solidFill>
                <a:srgbClr val="002060"/>
              </a:solidFill>
            </a:endParaRPr>
          </a:p>
          <a:p>
            <a:pPr marL="285750" indent="-285750" algn="just">
              <a:buFont typeface="Arial" panose="020B0604020202020204" pitchFamily="34" charset="0"/>
              <a:buChar char="•"/>
            </a:pPr>
            <a:endParaRPr lang="pt-BR" dirty="0">
              <a:solidFill>
                <a:srgbClr val="00B0F0"/>
              </a:solidFill>
            </a:endParaRPr>
          </a:p>
          <a:p>
            <a:pPr algn="ctr"/>
            <a:endParaRPr lang="pt-BR" dirty="0"/>
          </a:p>
        </p:txBody>
      </p:sp>
    </p:spTree>
    <p:extLst>
      <p:ext uri="{BB962C8B-B14F-4D97-AF65-F5344CB8AC3E}">
        <p14:creationId xmlns:p14="http://schemas.microsoft.com/office/powerpoint/2010/main" val="3011290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81E25F82-6262-D73E-1BC6-549EAE6CAE93}"/>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6A8CCF36-7506-3475-3AE8-B792FA057FB2}"/>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AED5EBE8-3051-833A-412C-96E53703D851}"/>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lnSpc>
                <a:spcPct val="120000"/>
              </a:lnSpc>
            </a:pPr>
            <a:endParaRPr lang="pt-BR" dirty="0">
              <a:solidFill>
                <a:srgbClr val="002060"/>
              </a:solidFill>
            </a:endParaRPr>
          </a:p>
          <a:p>
            <a:pPr algn="ctr"/>
            <a:r>
              <a:rPr lang="pt-BR" b="1" dirty="0">
                <a:solidFill>
                  <a:srgbClr val="002060"/>
                </a:solidFill>
              </a:rPr>
              <a:t>Registro de Ocorrências: Como registrar falhas e defeitos para futura sanção</a:t>
            </a:r>
          </a:p>
          <a:p>
            <a:pPr algn="ctr"/>
            <a:endParaRPr lang="pt-BR" b="1" dirty="0">
              <a:solidFill>
                <a:srgbClr val="002060"/>
              </a:solidFill>
            </a:endParaRPr>
          </a:p>
          <a:p>
            <a:pPr marL="285750" indent="-15875"/>
            <a:r>
              <a:rPr lang="pt-BR" b="1" dirty="0">
                <a:solidFill>
                  <a:srgbClr val="00B0F0"/>
                </a:solidFill>
              </a:rPr>
              <a:t>Notificação da contratada </a:t>
            </a:r>
          </a:p>
          <a:p>
            <a:pPr indent="269875" algn="just"/>
            <a:r>
              <a:rPr lang="pt-BR" dirty="0"/>
              <a:t>Verificada a irregularidade, o fiscal deverá emitir notificação à contratada para correção da falha, estabelecendo prazo razoável para saneamento, nos termos de suas atribuições.</a:t>
            </a:r>
          </a:p>
          <a:p>
            <a:pPr indent="269875" algn="just"/>
            <a:r>
              <a:rPr lang="pt-BR" dirty="0"/>
              <a:t>A notificação deve ser formal, conter a descrição da irregularidade identificada e ser juntada ao processo administrativo, permitindo a comprovação de que a empresa foi cientificada da ocorrência e teve oportunidade de promover a correção necessária. </a:t>
            </a:r>
            <a:r>
              <a:rPr lang="pt-BR" b="1" dirty="0"/>
              <a:t>(</a:t>
            </a:r>
            <a:r>
              <a:rPr lang="pt-BR" b="1" dirty="0">
                <a:solidFill>
                  <a:srgbClr val="002060"/>
                </a:solidFill>
              </a:rPr>
              <a:t>Ver modelo de notificação</a:t>
            </a:r>
            <a:r>
              <a:rPr lang="pt-BR" b="1" dirty="0"/>
              <a:t>)</a:t>
            </a:r>
          </a:p>
          <a:p>
            <a:pPr algn="just"/>
            <a:r>
              <a:rPr lang="pt-BR" dirty="0"/>
              <a:t>	</a:t>
            </a:r>
          </a:p>
          <a:p>
            <a:pPr indent="360363" algn="just"/>
            <a:r>
              <a:rPr lang="pt-BR" b="1" dirty="0">
                <a:solidFill>
                  <a:srgbClr val="00B0F0"/>
                </a:solidFill>
              </a:rPr>
              <a:t>Relação entre fiscalização e sanções</a:t>
            </a:r>
          </a:p>
          <a:p>
            <a:pPr algn="ctr"/>
            <a:endParaRPr lang="pt-BR" dirty="0"/>
          </a:p>
          <a:p>
            <a:pPr indent="360363" algn="just"/>
            <a:r>
              <a:rPr lang="pt-BR" dirty="0"/>
              <a:t>Nem toda falha contratual resultará na aplicação de penalidade. Entretanto, a ausência de registros adequados pode impedir que a Administração demonstre a ocorrência do inadimplemento e comprometer eventual aplicação de sanções.</a:t>
            </a:r>
          </a:p>
          <a:p>
            <a:pPr indent="360363" algn="just"/>
            <a:r>
              <a:rPr lang="pt-BR" dirty="0"/>
              <a:t>Por essa razão, o processo sancionatório deve ser precedido de elementos objetivos produzidos durante a fiscalização contratual. Quanto mais completos e consistentes forem os registros do fiscal, maior será a segurança jurídica das decisões administrativas relacionadas à aplicação de advertência, multa, impedimento de licitar ou demais sanções previstas na Lei nº 14.133/2021.</a:t>
            </a:r>
          </a:p>
          <a:p>
            <a:pPr indent="269875" algn="just">
              <a:lnSpc>
                <a:spcPct val="120000"/>
              </a:lnSpc>
            </a:pPr>
            <a:endParaRPr lang="pt-BR" dirty="0"/>
          </a:p>
          <a:p>
            <a:pPr algn="ctr"/>
            <a:endParaRPr lang="pt-BR" b="1" dirty="0">
              <a:solidFill>
                <a:srgbClr val="002060"/>
              </a:solidFill>
            </a:endParaRPr>
          </a:p>
          <a:p>
            <a:pPr marL="285750" indent="-285750" algn="just">
              <a:buFont typeface="Arial" panose="020B0604020202020204" pitchFamily="34" charset="0"/>
              <a:buChar char="•"/>
            </a:pPr>
            <a:endParaRPr lang="pt-BR" dirty="0">
              <a:solidFill>
                <a:srgbClr val="00B0F0"/>
              </a:solidFill>
            </a:endParaRPr>
          </a:p>
          <a:p>
            <a:pPr algn="ctr"/>
            <a:endParaRPr lang="pt-BR" dirty="0"/>
          </a:p>
        </p:txBody>
      </p:sp>
    </p:spTree>
    <p:extLst>
      <p:ext uri="{BB962C8B-B14F-4D97-AF65-F5344CB8AC3E}">
        <p14:creationId xmlns:p14="http://schemas.microsoft.com/office/powerpoint/2010/main" val="3078340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E68A09EF-0680-6426-5233-48102DC3CF96}"/>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624B3DED-A501-7DD4-1F62-063F8D73E6D4}"/>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1061C91F-D3FD-5208-00EE-50027D804B3D}"/>
              </a:ext>
            </a:extLst>
          </p:cNvPr>
          <p:cNvSpPr txBox="1"/>
          <p:nvPr/>
        </p:nvSpPr>
        <p:spPr>
          <a:xfrm>
            <a:off x="1" y="0"/>
            <a:ext cx="9144000" cy="4914195"/>
          </a:xfrm>
          <a:prstGeom prst="rect">
            <a:avLst/>
          </a:prstGeom>
          <a:noFill/>
          <a:ln>
            <a:noFill/>
          </a:ln>
        </p:spPr>
        <p:txBody>
          <a:bodyPr spcFirstLastPara="1" wrap="square" lIns="91425" tIns="91425" rIns="91425" bIns="91425" anchor="t" anchorCtr="0">
            <a:noAutofit/>
          </a:bodyPr>
          <a:lstStyle/>
          <a:p>
            <a:pPr algn="ctr">
              <a:lnSpc>
                <a:spcPct val="120000"/>
              </a:lnSpc>
            </a:pPr>
            <a:endParaRPr lang="pt-BR" dirty="0">
              <a:solidFill>
                <a:srgbClr val="002060"/>
              </a:solidFill>
            </a:endParaRPr>
          </a:p>
          <a:p>
            <a:pPr algn="ctr"/>
            <a:r>
              <a:rPr lang="pt-BR" b="1" dirty="0">
                <a:solidFill>
                  <a:srgbClr val="00B0F0"/>
                </a:solidFill>
              </a:rPr>
              <a:t>Decisões relevantes</a:t>
            </a:r>
          </a:p>
          <a:p>
            <a:pPr algn="ctr"/>
            <a:endParaRPr lang="pt-BR" b="1" dirty="0">
              <a:solidFill>
                <a:srgbClr val="00B0F0"/>
              </a:solidFill>
            </a:endParaRPr>
          </a:p>
          <a:p>
            <a:pPr algn="ctr"/>
            <a:r>
              <a:rPr lang="pt-BR" b="1" dirty="0"/>
              <a:t>TCU-Segunda Câmara-Acórdão 605/2026</a:t>
            </a:r>
            <a:endParaRPr lang="pt-BR" dirty="0"/>
          </a:p>
          <a:p>
            <a:pPr algn="ctr"/>
            <a:r>
              <a:rPr lang="pt-BR" b="1" dirty="0">
                <a:solidFill>
                  <a:srgbClr val="00B0F0"/>
                </a:solidFill>
              </a:rPr>
              <a:t>IMPUTAÇÃO DE DÉBITO SOLIDÁRIO AO FISCAL</a:t>
            </a:r>
            <a:endParaRPr lang="pt-BR" dirty="0">
              <a:solidFill>
                <a:srgbClr val="00B0F0"/>
              </a:solidFill>
            </a:endParaRPr>
          </a:p>
          <a:p>
            <a:endParaRPr lang="pt-BR" b="1" dirty="0"/>
          </a:p>
          <a:p>
            <a:r>
              <a:rPr lang="pt-BR" sz="1300" b="1" dirty="0"/>
              <a:t>Resumo do acordão: </a:t>
            </a:r>
            <a:r>
              <a:rPr lang="pt-BR" sz="1300" dirty="0"/>
              <a:t>O Acórdão 605/2026 da Segunda Câmara do Tribunal de Contas da União (TCU) trata de recurso de reconsideração interposto por Maria Dayane Lima do Nascimento contra o Acórdão 2059/2025-TCU-Segunda Câmara. Este último havia julgado irregulares as contas da recorrente, com imputação de débito solidário e aplicação de multa, devido a irregularidades na execução do Contrato de Repasse Siafi nº 780288/2013, firmado entre o Ministério do Turismo e o Município de Meruoca/CE, para serviços de pavimentação.</a:t>
            </a:r>
          </a:p>
          <a:p>
            <a:endParaRPr lang="pt-BR" sz="1300" b="1" dirty="0">
              <a:solidFill>
                <a:srgbClr val="00B0F0"/>
              </a:solidFill>
            </a:endParaRPr>
          </a:p>
          <a:p>
            <a:r>
              <a:rPr lang="pt-BR" sz="1300" b="1" dirty="0">
                <a:solidFill>
                  <a:srgbClr val="00B0F0"/>
                </a:solidFill>
              </a:rPr>
              <a:t>Os principais pontos do julgamento foram:</a:t>
            </a:r>
            <a:endParaRPr lang="pt-BR" sz="1300" dirty="0">
              <a:solidFill>
                <a:srgbClr val="00B0F0"/>
              </a:solidFill>
            </a:endParaRPr>
          </a:p>
          <a:p>
            <a:r>
              <a:rPr lang="pt-BR" sz="1300" dirty="0"/>
              <a:t>(....)</a:t>
            </a:r>
          </a:p>
          <a:p>
            <a:pPr marL="285750" lvl="0" indent="-285750">
              <a:buFont typeface="Arial" panose="020B0604020202020204" pitchFamily="34" charset="0"/>
              <a:buChar char="•"/>
            </a:pPr>
            <a:r>
              <a:rPr lang="pt-BR" sz="1300" dirty="0"/>
              <a:t>Ilegitimidade passiva: A recorrente argumentou que, como fiscal do contrato, não deveria figurar no polo passivo. O TCU rejeitou a alegação, destacando que a recorrente praticou atos formais relevantes, como o atesto técnico, que contribuíram para os pagamentos irregulares.</a:t>
            </a:r>
          </a:p>
          <a:p>
            <a:pPr marL="285750" lvl="0" indent="-285750">
              <a:buFont typeface="Arial" panose="020B0604020202020204" pitchFamily="34" charset="0"/>
              <a:buChar char="•"/>
            </a:pPr>
            <a:r>
              <a:rPr lang="pt-BR" sz="1300" dirty="0"/>
              <a:t>Responsabilidade técnica</a:t>
            </a:r>
            <a:r>
              <a:rPr lang="pt-BR" sz="1300" b="1" dirty="0"/>
              <a:t>: A recorrente foi responsabilizada por atestar serviços com falhas técnicas e/ou de qualidade, o que resultou em dano ao erário</a:t>
            </a:r>
            <a:r>
              <a:rPr lang="pt-BR" sz="1300" dirty="0"/>
              <a:t>. </a:t>
            </a:r>
            <a:r>
              <a:rPr lang="pt-BR" sz="1300" u="sng" dirty="0"/>
              <a:t>O TCU destacou que a função de fiscal do contrato inclui o dever de verificar a conformidade técnica e relatar inconformidades</a:t>
            </a:r>
            <a:r>
              <a:rPr lang="pt-BR" sz="1300" dirty="0"/>
              <a:t>.</a:t>
            </a:r>
            <a:endParaRPr lang="pt-BR" sz="1300" b="1" dirty="0">
              <a:solidFill>
                <a:srgbClr val="00B0F0"/>
              </a:solidFill>
            </a:endParaRPr>
          </a:p>
        </p:txBody>
      </p:sp>
    </p:spTree>
    <p:extLst>
      <p:ext uri="{BB962C8B-B14F-4D97-AF65-F5344CB8AC3E}">
        <p14:creationId xmlns:p14="http://schemas.microsoft.com/office/powerpoint/2010/main" val="4027788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616D6822-9A01-3400-C0AA-D6D7FE59A516}"/>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72AB64B2-6837-3A9E-47EE-98255E16251E}"/>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A21B6EEF-A53F-A1FE-7BBF-3CEBF8411796}"/>
              </a:ext>
            </a:extLst>
          </p:cNvPr>
          <p:cNvSpPr txBox="1"/>
          <p:nvPr/>
        </p:nvSpPr>
        <p:spPr>
          <a:xfrm>
            <a:off x="1" y="0"/>
            <a:ext cx="8894617" cy="4914195"/>
          </a:xfrm>
          <a:prstGeom prst="rect">
            <a:avLst/>
          </a:prstGeom>
          <a:noFill/>
          <a:ln>
            <a:noFill/>
          </a:ln>
        </p:spPr>
        <p:txBody>
          <a:bodyPr spcFirstLastPara="1" wrap="square" lIns="91425" tIns="91425" rIns="91425" bIns="91425" anchor="t" anchorCtr="0">
            <a:noAutofit/>
          </a:bodyPr>
          <a:lstStyle/>
          <a:p>
            <a:pPr algn="ctr">
              <a:lnSpc>
                <a:spcPct val="120000"/>
              </a:lnSpc>
            </a:pPr>
            <a:endParaRPr lang="pt-BR" dirty="0">
              <a:solidFill>
                <a:srgbClr val="002060"/>
              </a:solidFill>
            </a:endParaRPr>
          </a:p>
          <a:p>
            <a:pPr marL="285750" indent="-285750" algn="just">
              <a:buFont typeface="Arial" panose="020B0604020202020204" pitchFamily="34" charset="0"/>
              <a:buChar char="•"/>
            </a:pPr>
            <a:endParaRPr lang="pt-BR" dirty="0">
              <a:solidFill>
                <a:srgbClr val="00B0F0"/>
              </a:solidFill>
            </a:endParaRPr>
          </a:p>
          <a:p>
            <a:pPr algn="ctr"/>
            <a:r>
              <a:rPr lang="pt-BR" b="1" dirty="0">
                <a:solidFill>
                  <a:srgbClr val="00B0F0"/>
                </a:solidFill>
              </a:rPr>
              <a:t>Decisões relevantes</a:t>
            </a:r>
          </a:p>
          <a:p>
            <a:pPr algn="ctr"/>
            <a:endParaRPr lang="pt-BR" b="1" dirty="0">
              <a:solidFill>
                <a:srgbClr val="00B0F0"/>
              </a:solidFill>
            </a:endParaRPr>
          </a:p>
          <a:p>
            <a:pPr algn="ctr"/>
            <a:r>
              <a:rPr lang="pt-BR" b="1" dirty="0"/>
              <a:t>TCU-Segunda Câmara-Acórdão 605/2026</a:t>
            </a:r>
            <a:endParaRPr lang="pt-BR" dirty="0"/>
          </a:p>
          <a:p>
            <a:pPr algn="ctr"/>
            <a:r>
              <a:rPr lang="pt-BR" b="1" dirty="0">
                <a:solidFill>
                  <a:srgbClr val="00B0F0"/>
                </a:solidFill>
              </a:rPr>
              <a:t>IMPUTAÇÃO DE DÉBITO SOLIDÁRIO AO FISCAL</a:t>
            </a:r>
            <a:endParaRPr lang="pt-BR" dirty="0">
              <a:solidFill>
                <a:srgbClr val="00B0F0"/>
              </a:solidFill>
            </a:endParaRPr>
          </a:p>
          <a:p>
            <a:endParaRPr lang="pt-BR" b="1" dirty="0"/>
          </a:p>
          <a:p>
            <a:pPr marL="285750" lvl="0" indent="-285750" algn="just">
              <a:buFont typeface="Arial" panose="020B0604020202020204" pitchFamily="34" charset="0"/>
              <a:buChar char="•"/>
            </a:pPr>
            <a:r>
              <a:rPr lang="pt-BR" dirty="0"/>
              <a:t>Nexo de causalidade: O Tribunal concluiu que </a:t>
            </a:r>
            <a:r>
              <a:rPr lang="pt-BR" b="1" dirty="0"/>
              <a:t>a conduta da recorrente, ao validar tecnicamente etapas da obra, foi essencial para a liquidação das despesas</a:t>
            </a:r>
            <a:r>
              <a:rPr lang="pt-BR" dirty="0"/>
              <a:t> e, consequentemente, para o prejuízo ao erário.</a:t>
            </a:r>
          </a:p>
          <a:p>
            <a:pPr marL="285750" lvl="0" indent="-285750" algn="just">
              <a:buFont typeface="Arial" panose="020B0604020202020204" pitchFamily="34" charset="0"/>
              <a:buChar char="•"/>
            </a:pPr>
            <a:endParaRPr lang="pt-BR" b="1" dirty="0"/>
          </a:p>
          <a:p>
            <a:pPr marL="285750" lvl="0" indent="-285750" algn="just">
              <a:buFont typeface="Arial" panose="020B0604020202020204" pitchFamily="34" charset="0"/>
              <a:buChar char="•"/>
            </a:pPr>
            <a:r>
              <a:rPr lang="pt-BR" b="1" dirty="0"/>
              <a:t>Erro grosseiro e proporcionalidade da sanção: O TCU entendeu que a recorrente agiu com erro grosseiro, considerando sua qualificação profissional e a gravidade das falhas</a:t>
            </a:r>
            <a:r>
              <a:rPr lang="pt-BR" dirty="0"/>
              <a:t>. A multa aplicada foi considerada proporcional, representando menos de 20% do valor do débito.</a:t>
            </a:r>
          </a:p>
          <a:p>
            <a:endParaRPr lang="pt-BR" dirty="0"/>
          </a:p>
          <a:p>
            <a:r>
              <a:rPr lang="pt-BR" dirty="0"/>
              <a:t>Conclusão: O Tribunal decidiu, por unanimidade, conhecer do recurso de reconsideração e, no mérito, negar-lhe provimento, mantendo a imputação de débito solidário e a aplicação da multa.</a:t>
            </a:r>
          </a:p>
          <a:p>
            <a:pPr algn="ctr"/>
            <a:endParaRPr lang="pt-BR" b="1" dirty="0">
              <a:solidFill>
                <a:srgbClr val="00B0F0"/>
              </a:solidFill>
            </a:endParaRPr>
          </a:p>
        </p:txBody>
      </p:sp>
    </p:spTree>
    <p:extLst>
      <p:ext uri="{BB962C8B-B14F-4D97-AF65-F5344CB8AC3E}">
        <p14:creationId xmlns:p14="http://schemas.microsoft.com/office/powerpoint/2010/main" val="1755213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7023B74F-DFA8-EC1B-6E05-9CC23156C098}"/>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BD76CE93-BF6F-D535-10F5-FABFF379652B}"/>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FA81F854-C4F0-E809-28F2-03AD66D86978}"/>
              </a:ext>
            </a:extLst>
          </p:cNvPr>
          <p:cNvSpPr txBox="1"/>
          <p:nvPr/>
        </p:nvSpPr>
        <p:spPr>
          <a:xfrm>
            <a:off x="1" y="0"/>
            <a:ext cx="8894617" cy="4914195"/>
          </a:xfrm>
          <a:prstGeom prst="rect">
            <a:avLst/>
          </a:prstGeom>
          <a:noFill/>
          <a:ln>
            <a:noFill/>
          </a:ln>
        </p:spPr>
        <p:txBody>
          <a:bodyPr spcFirstLastPara="1" wrap="square" lIns="91425" tIns="91425" rIns="91425" bIns="91425" anchor="t" anchorCtr="0">
            <a:noAutofit/>
          </a:bodyPr>
          <a:lstStyle/>
          <a:p>
            <a:pPr algn="ctr">
              <a:lnSpc>
                <a:spcPct val="120000"/>
              </a:lnSpc>
            </a:pPr>
            <a:endParaRPr lang="pt-BR" dirty="0">
              <a:solidFill>
                <a:srgbClr val="002060"/>
              </a:solidFill>
            </a:endParaRPr>
          </a:p>
          <a:p>
            <a:pPr marL="285750" indent="-285750" algn="just">
              <a:buFont typeface="Arial" panose="020B0604020202020204" pitchFamily="34" charset="0"/>
              <a:buChar char="•"/>
            </a:pPr>
            <a:endParaRPr lang="pt-BR" dirty="0">
              <a:solidFill>
                <a:srgbClr val="00B0F0"/>
              </a:solidFill>
            </a:endParaRPr>
          </a:p>
          <a:p>
            <a:pPr algn="ctr"/>
            <a:r>
              <a:rPr lang="pt-BR" b="1" dirty="0">
                <a:solidFill>
                  <a:srgbClr val="00B0F0"/>
                </a:solidFill>
              </a:rPr>
              <a:t>Decisões relevantes</a:t>
            </a:r>
          </a:p>
          <a:p>
            <a:pPr algn="ctr"/>
            <a:endParaRPr lang="pt-BR" b="1" dirty="0">
              <a:solidFill>
                <a:srgbClr val="00B0F0"/>
              </a:solidFill>
            </a:endParaRPr>
          </a:p>
          <a:p>
            <a:pPr algn="ctr"/>
            <a:r>
              <a:rPr lang="pt-BR" b="1" dirty="0"/>
              <a:t>TCU-Segunda Câmara-Acórdão 605/2026</a:t>
            </a:r>
          </a:p>
          <a:p>
            <a:pPr algn="ctr"/>
            <a:endParaRPr lang="pt-BR" dirty="0"/>
          </a:p>
          <a:p>
            <a:pPr algn="ctr"/>
            <a:r>
              <a:rPr lang="pt-BR" b="1" dirty="0">
                <a:solidFill>
                  <a:srgbClr val="00B0F0"/>
                </a:solidFill>
              </a:rPr>
              <a:t>IMPUTAÇÃO DE DÉBITO SOLIDÁRIO AO FISCAL</a:t>
            </a:r>
            <a:endParaRPr lang="pt-BR" dirty="0">
              <a:solidFill>
                <a:srgbClr val="00B0F0"/>
              </a:solidFill>
            </a:endParaRPr>
          </a:p>
          <a:p>
            <a:endParaRPr lang="pt-BR" b="1" dirty="0"/>
          </a:p>
          <a:p>
            <a:pPr algn="ctr">
              <a:lnSpc>
                <a:spcPct val="120000"/>
              </a:lnSpc>
            </a:pPr>
            <a:r>
              <a:rPr lang="pt-BR" b="1" dirty="0"/>
              <a:t>Trecho do acórdão: “</a:t>
            </a:r>
            <a:r>
              <a:rPr lang="pt-BR" i="1" dirty="0"/>
              <a:t>Restou incontroverso nos autos que a recorrente atuou como engenheira fiscal do contrato, tendo praticado atos formais relevantes, inclusive assinando documentos técnicos e relatórios que atestaram a execução e a qualidade dos serviços. Esses atos contribuíram diretamente para a liquidação da despesa e para os pagamentos realizados à empresa contratada. 16. A jurisprudência deste Tribunal converge no sentido de que o fiscal do contrato pode ser responsabilizado, inclusive de forma solidária, quando sua atuação comissiva ou omissiva concorre para a ocorrência de dano ao erário, nos termos do art. 16, § 2º, da Lei nº 8.443/1992, conforme demonstrado nos autos e explanado na instrução de mérito</a:t>
            </a:r>
            <a:r>
              <a:rPr lang="pt-BR" b="1" dirty="0"/>
              <a:t>.”</a:t>
            </a:r>
            <a:endParaRPr lang="pt-BR" dirty="0"/>
          </a:p>
          <a:p>
            <a:pPr algn="ctr"/>
            <a:endParaRPr lang="pt-BR" b="1" dirty="0">
              <a:solidFill>
                <a:srgbClr val="00B0F0"/>
              </a:solidFill>
            </a:endParaRPr>
          </a:p>
        </p:txBody>
      </p:sp>
    </p:spTree>
    <p:extLst>
      <p:ext uri="{BB962C8B-B14F-4D97-AF65-F5344CB8AC3E}">
        <p14:creationId xmlns:p14="http://schemas.microsoft.com/office/powerpoint/2010/main" val="722484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DE9E7BF0-38D3-D8BF-AD9F-B7F141198A76}"/>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3FBA185A-DDFA-90D3-4DBB-27679502C5C9}"/>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EC13B29C-265F-B884-BD45-80E31F7FFDD6}"/>
              </a:ext>
            </a:extLst>
          </p:cNvPr>
          <p:cNvSpPr txBox="1"/>
          <p:nvPr/>
        </p:nvSpPr>
        <p:spPr>
          <a:xfrm>
            <a:off x="928254" y="1"/>
            <a:ext cx="7398328" cy="4378036"/>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pPr algn="ctr"/>
            <a:r>
              <a:rPr lang="pt-BR" b="1" dirty="0">
                <a:solidFill>
                  <a:srgbClr val="00B0F0"/>
                </a:solidFill>
              </a:rPr>
              <a:t>Decisões relevantes</a:t>
            </a:r>
          </a:p>
          <a:p>
            <a:pPr algn="ctr"/>
            <a:r>
              <a:rPr lang="pt-BR" b="1" dirty="0">
                <a:solidFill>
                  <a:schemeClr val="tx1"/>
                </a:solidFill>
              </a:rPr>
              <a:t>STJ</a:t>
            </a:r>
          </a:p>
          <a:p>
            <a:pPr algn="just"/>
            <a:endParaRPr lang="pt-BR" sz="1200" b="1" dirty="0">
              <a:solidFill>
                <a:srgbClr val="00B0F0"/>
              </a:solidFill>
            </a:endParaRPr>
          </a:p>
          <a:p>
            <a:pPr algn="just"/>
            <a:r>
              <a:rPr lang="pt-BR" sz="1200" dirty="0"/>
              <a:t>ADMINISTRATIVO. AGRAVO INTERNO NO MANDADO DE SEGURANÇA. SERVIDOR PÚBLICO. FISCAL DE CONTRATO. OBRA PÚBLICA. CERTIFICAÇÃO DE MEDIÇÃO INEXISTENTE. PENA DE DEMISSÃO. AUSÊNCIA DA FUMAÇA DO BOM DIREITO. INDEPENDÊNCIA ENTRE AS INSTÂNCIAS PENAL E ADMINISTRATIVA. PRESUNÇÃO DE LEGITIMIDADE DO ATO ADMINISTRATIVO. INDEFERIMENTO DA LIMINAR. AGRAVO INTERNO A QUE SE NEGA PROVIMENTO.</a:t>
            </a:r>
            <a:br>
              <a:rPr lang="pt-BR" sz="1200" dirty="0"/>
            </a:br>
            <a:r>
              <a:rPr lang="pt-BR" sz="1200" dirty="0"/>
              <a:t>1. Após o manejo do agravo interno, não é cabível a utilização de outro meio para impugnar o mesmo decisum, tendo em vista a existência de preclusão consumativa. Logo, não se deve conhecer do pedido de reconsideração apresentado às e-STJ, fls. 1.115-1.154.</a:t>
            </a:r>
            <a:br>
              <a:rPr lang="pt-BR" sz="1200" dirty="0"/>
            </a:br>
            <a:r>
              <a:rPr lang="pt-BR" sz="1200" dirty="0"/>
              <a:t>2. A ação mandamental impugna a </a:t>
            </a:r>
            <a:r>
              <a:rPr lang="pt-BR" sz="1200" u="sng" dirty="0"/>
              <a:t>pena de demissão aplicada pelo Ministro de Estado do Ministério da Transparência, Fiscalização e Controle a servidor do DNIT, que, na qualidade de fiscal de contrato de obra pública, atestou de maneira equivocada a execução de serviços em rodovia federal, autorizando o pagamento de quantia supostamente indevida à sociedade empresária contratada</a:t>
            </a:r>
            <a:r>
              <a:rPr lang="pt-BR" sz="1200" dirty="0"/>
              <a:t>.</a:t>
            </a:r>
            <a:br>
              <a:rPr lang="pt-BR" sz="1200" dirty="0"/>
            </a:br>
            <a:r>
              <a:rPr lang="pt-BR" sz="1200" dirty="0"/>
              <a:t>3. Em juízo de cognição sumária, estão ausentes os requisitos para o deferimento da liminar pleiteada. </a:t>
            </a:r>
          </a:p>
          <a:p>
            <a:pPr algn="just"/>
            <a:r>
              <a:rPr lang="pt-BR" sz="1200" dirty="0"/>
              <a:t>4. A sentença penal absolutória encontra-se assentada na insuficiência de provas hábeis a caracterizar o crime de estelionato, devendo prevalecer a independência entre as esferas administrativa e criminal, mormente porque não se verificam as situações previstas no art. 126 da Lei n. 8.112/90.</a:t>
            </a:r>
            <a:br>
              <a:rPr lang="pt-BR" sz="1200" dirty="0"/>
            </a:br>
            <a:endParaRPr lang="pt-BR" b="1" dirty="0">
              <a:solidFill>
                <a:srgbClr val="00B0F0"/>
              </a:solidFill>
            </a:endParaRPr>
          </a:p>
        </p:txBody>
      </p:sp>
    </p:spTree>
    <p:extLst>
      <p:ext uri="{BB962C8B-B14F-4D97-AF65-F5344CB8AC3E}">
        <p14:creationId xmlns:p14="http://schemas.microsoft.com/office/powerpoint/2010/main" val="2885695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779721D5-C638-F5B7-61C1-2E1224749804}"/>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5CC95A3E-7FD9-EA2A-AB18-D92AD2E3F73C}"/>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7563B4C8-6120-4212-2D64-A79A8995B21A}"/>
              </a:ext>
            </a:extLst>
          </p:cNvPr>
          <p:cNvSpPr txBox="1"/>
          <p:nvPr/>
        </p:nvSpPr>
        <p:spPr>
          <a:xfrm>
            <a:off x="789709" y="79022"/>
            <a:ext cx="7398328" cy="4378036"/>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pPr algn="ctr"/>
            <a:r>
              <a:rPr lang="pt-BR" b="1" dirty="0">
                <a:solidFill>
                  <a:srgbClr val="00B0F0"/>
                </a:solidFill>
              </a:rPr>
              <a:t>Decisões relevantes</a:t>
            </a:r>
          </a:p>
          <a:p>
            <a:pPr algn="just"/>
            <a:endParaRPr lang="pt-BR" sz="1200" b="1" dirty="0">
              <a:solidFill>
                <a:srgbClr val="00B0F0"/>
              </a:solidFill>
            </a:endParaRPr>
          </a:p>
          <a:p>
            <a:pPr>
              <a:lnSpc>
                <a:spcPct val="120000"/>
              </a:lnSpc>
            </a:pPr>
            <a:r>
              <a:rPr lang="pt-BR" sz="1200" dirty="0"/>
              <a:t>5. </a:t>
            </a:r>
            <a:r>
              <a:rPr lang="pt-BR" sz="1200" u="sng" dirty="0"/>
              <a:t>A sanção disciplinar, por seu turno, foi aplicada com base na prática de ato de improbidade administrativa que causa lesão ao erário, qual seja, a liberação do pagamento de verba pública sem a observância das normas pertinentes</a:t>
            </a:r>
            <a:r>
              <a:rPr lang="pt-BR" sz="1200" dirty="0"/>
              <a:t>, o que, em tese, autoriza a demissão, nos termos do art. 132, IV, da Lei n. 8.112/90.</a:t>
            </a:r>
            <a:br>
              <a:rPr lang="pt-BR" sz="1200" dirty="0"/>
            </a:br>
            <a:r>
              <a:rPr lang="pt-BR" sz="1200" dirty="0"/>
              <a:t>6. Não tendo sido demonstrada a flagrante ilegalidade da pena de demissão, deve-se prestigiar, a princípio, a presunção de legitimidade do ato administrativo, bem assim do respectivo processo disciplinar.</a:t>
            </a:r>
            <a:br>
              <a:rPr lang="pt-BR" sz="1200" dirty="0"/>
            </a:br>
            <a:r>
              <a:rPr lang="pt-BR" sz="1200" dirty="0"/>
              <a:t>7. Agravo interno a que se nega provimento. Pedido de reconsideração não conhecido. (STJ, </a:t>
            </a:r>
            <a:r>
              <a:rPr lang="pt-BR" sz="1200" dirty="0" err="1"/>
              <a:t>AgInt</a:t>
            </a:r>
            <a:r>
              <a:rPr lang="pt-BR" sz="1200" dirty="0"/>
              <a:t> no MS 22900/DF, Agravo Interno no Mandado de Segurança nº 2016/0276678-6, j. 26.04.2017, Rel. Min. Og Fernandes). </a:t>
            </a:r>
          </a:p>
          <a:p>
            <a:pPr>
              <a:lnSpc>
                <a:spcPct val="120000"/>
              </a:lnSpc>
            </a:pPr>
            <a:endParaRPr lang="pt-BR" sz="1200" dirty="0"/>
          </a:p>
          <a:p>
            <a:pPr algn="just">
              <a:lnSpc>
                <a:spcPct val="120000"/>
              </a:lnSpc>
            </a:pPr>
            <a:r>
              <a:rPr lang="pt-BR" sz="1200" i="1" dirty="0">
                <a:solidFill>
                  <a:srgbClr val="00B0F0"/>
                </a:solidFill>
              </a:rPr>
              <a:t>“Mais do que uma obrigação legal, a fiscalização eficiente constitui instrumento fundamental para garantir a boa aplicação dos recursos públicos e a obtenção dos resultados esperados pela Administração e pela sociedade.”</a:t>
            </a:r>
          </a:p>
          <a:p>
            <a:pPr>
              <a:lnSpc>
                <a:spcPct val="120000"/>
              </a:lnSpc>
            </a:pPr>
            <a:endParaRPr lang="pt-BR" sz="1200" dirty="0"/>
          </a:p>
          <a:p>
            <a:pPr algn="just"/>
            <a:br>
              <a:rPr lang="pt-BR" sz="1200" dirty="0"/>
            </a:br>
            <a:endParaRPr lang="pt-BR" b="1" dirty="0">
              <a:solidFill>
                <a:srgbClr val="00B0F0"/>
              </a:solidFill>
            </a:endParaRPr>
          </a:p>
        </p:txBody>
      </p:sp>
    </p:spTree>
    <p:extLst>
      <p:ext uri="{BB962C8B-B14F-4D97-AF65-F5344CB8AC3E}">
        <p14:creationId xmlns:p14="http://schemas.microsoft.com/office/powerpoint/2010/main" val="338967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9139D3D0-FFA2-2F60-9F0A-5A7288DEF7FB}"/>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EE521AE1-C8AD-456A-4FF4-19787BC57C48}"/>
              </a:ext>
            </a:extLst>
          </p:cNvPr>
          <p:cNvPicPr preferRelativeResize="0"/>
          <p:nvPr/>
        </p:nvPicPr>
        <p:blipFill>
          <a:blip r:embed="rId3">
            <a:alphaModFix/>
          </a:blip>
          <a:stretch>
            <a:fillRect/>
          </a:stretch>
        </p:blipFill>
        <p:spPr>
          <a:xfrm>
            <a:off x="10" y="-79022"/>
            <a:ext cx="9143990" cy="5143500"/>
          </a:xfrm>
          <a:prstGeom prst="rect">
            <a:avLst/>
          </a:prstGeom>
          <a:noFill/>
          <a:ln>
            <a:noFill/>
          </a:ln>
        </p:spPr>
      </p:pic>
      <p:sp>
        <p:nvSpPr>
          <p:cNvPr id="61" name="Google Shape;61;p14">
            <a:extLst>
              <a:ext uri="{FF2B5EF4-FFF2-40B4-BE49-F238E27FC236}">
                <a16:creationId xmlns:a16="http://schemas.microsoft.com/office/drawing/2014/main" id="{C428745A-693D-E79F-C071-545BFAF9F1E3}"/>
              </a:ext>
            </a:extLst>
          </p:cNvPr>
          <p:cNvSpPr txBox="1"/>
          <p:nvPr/>
        </p:nvSpPr>
        <p:spPr>
          <a:xfrm>
            <a:off x="789709" y="79022"/>
            <a:ext cx="7398328" cy="4378036"/>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pPr algn="ctr"/>
            <a:endParaRPr lang="pt-BR" dirty="0"/>
          </a:p>
        </p:txBody>
      </p:sp>
      <p:pic>
        <p:nvPicPr>
          <p:cNvPr id="2" name="Imagem 1">
            <a:extLst>
              <a:ext uri="{FF2B5EF4-FFF2-40B4-BE49-F238E27FC236}">
                <a16:creationId xmlns:a16="http://schemas.microsoft.com/office/drawing/2014/main" id="{DD8CDDCB-5062-C25D-2B03-F412120FBD46}"/>
              </a:ext>
            </a:extLst>
          </p:cNvPr>
          <p:cNvPicPr>
            <a:picLocks noChangeAspect="1"/>
          </p:cNvPicPr>
          <p:nvPr/>
        </p:nvPicPr>
        <p:blipFill>
          <a:blip r:embed="rId4"/>
          <a:stretch>
            <a:fillRect/>
          </a:stretch>
        </p:blipFill>
        <p:spPr>
          <a:xfrm>
            <a:off x="395111" y="451556"/>
            <a:ext cx="8466667" cy="3630117"/>
          </a:xfrm>
          <a:prstGeom prst="rect">
            <a:avLst/>
          </a:prstGeom>
        </p:spPr>
      </p:pic>
    </p:spTree>
    <p:extLst>
      <p:ext uri="{BB962C8B-B14F-4D97-AF65-F5344CB8AC3E}">
        <p14:creationId xmlns:p14="http://schemas.microsoft.com/office/powerpoint/2010/main" val="39226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4CE6D836-91D0-CFB1-484F-71FD8B6A0BEE}"/>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16D5100B-057B-C20C-D33F-64DCA29881DF}"/>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3E667AB6-27FA-1893-A68B-4A2AE3157D40}"/>
              </a:ext>
            </a:extLst>
          </p:cNvPr>
          <p:cNvSpPr txBox="1"/>
          <p:nvPr/>
        </p:nvSpPr>
        <p:spPr>
          <a:xfrm>
            <a:off x="0" y="90311"/>
            <a:ext cx="8721436" cy="1830083"/>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pPr algn="ctr"/>
            <a:r>
              <a:rPr lang="pt-BR" b="1" dirty="0">
                <a:solidFill>
                  <a:srgbClr val="002060"/>
                </a:solidFill>
              </a:rPr>
              <a:t>Do dever da Administração de fiscalizar seus contratos</a:t>
            </a:r>
            <a:endParaRPr lang="pt-BR" dirty="0">
              <a:solidFill>
                <a:srgbClr val="002060"/>
              </a:solidFill>
            </a:endParaRPr>
          </a:p>
          <a:p>
            <a:pPr algn="ctr"/>
            <a:r>
              <a:rPr lang="pt-BR" b="1" dirty="0">
                <a:solidFill>
                  <a:srgbClr val="00B0F0"/>
                </a:solidFill>
              </a:rPr>
              <a:t> </a:t>
            </a:r>
          </a:p>
          <a:p>
            <a:pPr algn="ctr"/>
            <a:endParaRPr lang="pt-BR" b="1" dirty="0">
              <a:solidFill>
                <a:srgbClr val="00B0F0"/>
              </a:solidFill>
            </a:endParaRPr>
          </a:p>
          <a:p>
            <a:pPr marL="361950" indent="360363" algn="just">
              <a:lnSpc>
                <a:spcPct val="150000"/>
              </a:lnSpc>
            </a:pPr>
            <a:r>
              <a:rPr lang="pt-BR" dirty="0"/>
              <a:t>De acordo com o art. 117 da Lei nº 14.133/2021, o contrato será fiscalizado por um ou mais fiscais, designados especialmente para esta atribuição, ou pelos respectivos substitutos, permitida a contratação de terceiros para assisti-los e subsidiá-los com informações pertinentes a essa atribuição.</a:t>
            </a:r>
          </a:p>
          <a:p>
            <a:pPr marL="361950" algn="just">
              <a:lnSpc>
                <a:spcPct val="150000"/>
              </a:lnSpc>
            </a:pPr>
            <a:endParaRPr lang="pt-BR" dirty="0"/>
          </a:p>
          <a:p>
            <a:r>
              <a:rPr lang="pt-BR" b="1" dirty="0"/>
              <a:t> </a:t>
            </a:r>
            <a:endParaRPr lang="pt-BR" dirty="0"/>
          </a:p>
          <a:p>
            <a:pPr marL="361950"/>
            <a:endParaRPr lang="pt-BR" dirty="0"/>
          </a:p>
        </p:txBody>
      </p:sp>
    </p:spTree>
    <p:extLst>
      <p:ext uri="{BB962C8B-B14F-4D97-AF65-F5344CB8AC3E}">
        <p14:creationId xmlns:p14="http://schemas.microsoft.com/office/powerpoint/2010/main" val="355631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DC3F7EC4-08B2-0741-5AC7-0075FDC57F2C}"/>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C0499238-2DFB-22F5-260C-31B6D8013DE3}"/>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C8A22438-329F-48BB-B4D4-AB9D9E469B74}"/>
              </a:ext>
            </a:extLst>
          </p:cNvPr>
          <p:cNvSpPr txBox="1"/>
          <p:nvPr/>
        </p:nvSpPr>
        <p:spPr>
          <a:xfrm>
            <a:off x="0" y="90311"/>
            <a:ext cx="8721436" cy="1830083"/>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pPr algn="ctr"/>
            <a:r>
              <a:rPr lang="pt-BR" b="1" dirty="0">
                <a:solidFill>
                  <a:srgbClr val="002060"/>
                </a:solidFill>
              </a:rPr>
              <a:t>Atuação do fiscal de contrato</a:t>
            </a:r>
          </a:p>
          <a:p>
            <a:pPr algn="ctr"/>
            <a:endParaRPr lang="pt-BR" dirty="0">
              <a:solidFill>
                <a:srgbClr val="002060"/>
              </a:solidFill>
            </a:endParaRPr>
          </a:p>
          <a:p>
            <a:pPr indent="361950">
              <a:lnSpc>
                <a:spcPct val="120000"/>
              </a:lnSpc>
            </a:pPr>
            <a:r>
              <a:rPr lang="pt-BR" dirty="0"/>
              <a:t>O cerne da atuação de fiscalização é verificar se o contratado cumpre à risca com as obrigações a ele atribuídas. </a:t>
            </a:r>
          </a:p>
          <a:p>
            <a:pPr marL="361950">
              <a:lnSpc>
                <a:spcPct val="120000"/>
              </a:lnSpc>
            </a:pPr>
            <a:endParaRPr lang="pt-BR" dirty="0"/>
          </a:p>
          <a:p>
            <a:pPr marL="1008063" lvl="0" indent="-285750">
              <a:lnSpc>
                <a:spcPct val="120000"/>
              </a:lnSpc>
              <a:buFont typeface="Arial" panose="020B0604020202020204" pitchFamily="34" charset="0"/>
              <a:buChar char="•"/>
            </a:pPr>
            <a:r>
              <a:rPr lang="pt-BR" dirty="0"/>
              <a:t>Cabe ao fiscal verificar se o objeto é executado de acordo com as especificações do contrato e com os termos da proposta apresentada pelo contratado durante a licitação. </a:t>
            </a:r>
          </a:p>
          <a:p>
            <a:pPr marL="1008063" lvl="0" indent="-285750">
              <a:lnSpc>
                <a:spcPct val="120000"/>
              </a:lnSpc>
              <a:buFont typeface="Arial" panose="020B0604020202020204" pitchFamily="34" charset="0"/>
              <a:buChar char="•"/>
            </a:pPr>
            <a:r>
              <a:rPr lang="pt-BR" dirty="0"/>
              <a:t>O fiscal deve acompanhar o cronograma de execução do contrato, especialmente em relação aos contratos por escopo, a fim de que o cronograma seja respeitado.</a:t>
            </a:r>
          </a:p>
          <a:p>
            <a:pPr marL="1008063" lvl="0" indent="-285750">
              <a:lnSpc>
                <a:spcPct val="120000"/>
              </a:lnSpc>
              <a:buFont typeface="Arial" panose="020B0604020202020204" pitchFamily="34" charset="0"/>
              <a:buChar char="•"/>
            </a:pPr>
            <a:r>
              <a:rPr lang="pt-BR" dirty="0"/>
              <a:t>O fiscal faz a interlocução entre a Administração e o contratado. </a:t>
            </a:r>
          </a:p>
          <a:p>
            <a:pPr marL="1008063" lvl="0" indent="-285750">
              <a:lnSpc>
                <a:spcPct val="120000"/>
              </a:lnSpc>
              <a:buFont typeface="Arial" panose="020B0604020202020204" pitchFamily="34" charset="0"/>
              <a:buChar char="•"/>
            </a:pPr>
            <a:r>
              <a:rPr lang="pt-BR" dirty="0"/>
              <a:t>O fiscal do contrato anotará em registro próprio todas as ocorrências relacionadas à execução do contrato, determinando o que for necessário para a regularização das faltas ou dos defeitos observados. (art. 117, §1º)</a:t>
            </a:r>
          </a:p>
          <a:p>
            <a:pPr marL="1008063" lvl="0" indent="-285750" algn="just">
              <a:lnSpc>
                <a:spcPct val="120000"/>
              </a:lnSpc>
              <a:buFont typeface="Arial" panose="020B0604020202020204" pitchFamily="34" charset="0"/>
              <a:buChar char="•"/>
            </a:pPr>
            <a:r>
              <a:rPr lang="pt-BR" dirty="0"/>
              <a:t>O fiscal do contrato informará a seus superiores, em tempo hábil para a adoção das medidas convenientes, a situação que demandar decisão ou providência que ultrapasse sua competência (art. 117, § 2º)</a:t>
            </a:r>
          </a:p>
          <a:p>
            <a:r>
              <a:rPr lang="pt-BR" b="1" dirty="0"/>
              <a:t> </a:t>
            </a:r>
            <a:endParaRPr lang="pt-BR" dirty="0"/>
          </a:p>
          <a:p>
            <a:pPr marL="361950"/>
            <a:endParaRPr lang="pt-BR" dirty="0"/>
          </a:p>
        </p:txBody>
      </p:sp>
    </p:spTree>
    <p:extLst>
      <p:ext uri="{BB962C8B-B14F-4D97-AF65-F5344CB8AC3E}">
        <p14:creationId xmlns:p14="http://schemas.microsoft.com/office/powerpoint/2010/main" val="154471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0E9EB415-16EB-F40B-6D87-08C275C581F2}"/>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EA9D55EB-4934-B074-5159-81DB0D35A423}"/>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A3053B05-5B9E-7183-C6DF-3CDE51BE7A0F}"/>
              </a:ext>
            </a:extLst>
          </p:cNvPr>
          <p:cNvSpPr txBox="1"/>
          <p:nvPr/>
        </p:nvSpPr>
        <p:spPr>
          <a:xfrm>
            <a:off x="0" y="90311"/>
            <a:ext cx="8721436" cy="1830083"/>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pPr algn="ctr"/>
            <a:r>
              <a:rPr lang="pt-BR" b="1" dirty="0">
                <a:solidFill>
                  <a:srgbClr val="002060"/>
                </a:solidFill>
              </a:rPr>
              <a:t>Do apoio de terceiros à atividade de fiscalização</a:t>
            </a:r>
            <a:endParaRPr lang="pt-BR" dirty="0">
              <a:solidFill>
                <a:srgbClr val="002060"/>
              </a:solidFill>
            </a:endParaRPr>
          </a:p>
          <a:p>
            <a:r>
              <a:rPr lang="pt-BR" b="1" dirty="0"/>
              <a:t> </a:t>
            </a:r>
            <a:endParaRPr lang="pt-BR" dirty="0"/>
          </a:p>
          <a:p>
            <a:pPr indent="361950" algn="just">
              <a:lnSpc>
                <a:spcPct val="150000"/>
              </a:lnSpc>
            </a:pPr>
            <a:r>
              <a:rPr lang="pt-BR" b="1" dirty="0">
                <a:solidFill>
                  <a:srgbClr val="00B0F0"/>
                </a:solidFill>
              </a:rPr>
              <a:t>Fundamento legal:</a:t>
            </a:r>
            <a:r>
              <a:rPr lang="pt-BR" dirty="0">
                <a:solidFill>
                  <a:srgbClr val="00B0F0"/>
                </a:solidFill>
              </a:rPr>
              <a:t> </a:t>
            </a:r>
            <a:r>
              <a:rPr lang="pt-BR" i="1" dirty="0"/>
              <a:t>Art. 117. A execução do contrato deverá ser acompanhada e fiscalizada por         1 (um) ou mais fiscais do contrato, representantes da Administração especialmente designados conforme requisitos estabelecidos no </a:t>
            </a:r>
            <a:r>
              <a:rPr lang="pt-BR" i="1" u="sng" dirty="0">
                <a:hlinkClick r:id="rId4"/>
              </a:rPr>
              <a:t>art. 7º desta Lei</a:t>
            </a:r>
            <a:r>
              <a:rPr lang="pt-BR" i="1" dirty="0"/>
              <a:t>, ou pelos respectivos substitutos, </a:t>
            </a:r>
            <a:r>
              <a:rPr lang="pt-BR" b="1" i="1" u="sng" dirty="0"/>
              <a:t>permitida a contratação de terceiros para assisti-los e subsidiá-los</a:t>
            </a:r>
            <a:r>
              <a:rPr lang="pt-BR" i="1" dirty="0"/>
              <a:t> com informações pertinentes a essa atribuição.</a:t>
            </a:r>
            <a:endParaRPr lang="pt-BR" dirty="0"/>
          </a:p>
          <a:p>
            <a:pPr indent="361950" algn="just">
              <a:lnSpc>
                <a:spcPct val="150000"/>
              </a:lnSpc>
            </a:pPr>
            <a:r>
              <a:rPr lang="pt-BR" dirty="0"/>
              <a:t> </a:t>
            </a:r>
          </a:p>
          <a:p>
            <a:pPr indent="361950" algn="just">
              <a:lnSpc>
                <a:spcPct val="150000"/>
              </a:lnSpc>
            </a:pPr>
            <a:r>
              <a:rPr lang="pt-BR" dirty="0">
                <a:solidFill>
                  <a:srgbClr val="00B0F0"/>
                </a:solidFill>
              </a:rPr>
              <a:t>Alerta</a:t>
            </a:r>
            <a:r>
              <a:rPr lang="pt-BR" dirty="0"/>
              <a:t>: “</a:t>
            </a:r>
            <a:r>
              <a:rPr lang="pt-BR" i="1" dirty="0"/>
              <a:t>Advirta-se que o supracitado caput do art. 117 da Lei nº 14.133/2021 não autoriza a terceirização completa da atividade de fiscalização de contratos. O dispositivo autoriza apenas a contratação de alguém que auxilie a fiscalização. O responsável por ela é obrigatoriamente um representante da Administração, o fiscal de contrato</a:t>
            </a:r>
            <a:r>
              <a:rPr lang="pt-BR" dirty="0"/>
              <a:t>. “</a:t>
            </a:r>
          </a:p>
          <a:p>
            <a:r>
              <a:rPr lang="pt-BR" dirty="0"/>
              <a:t> </a:t>
            </a:r>
          </a:p>
          <a:p>
            <a:r>
              <a:rPr lang="pt-BR" b="1" dirty="0"/>
              <a:t> </a:t>
            </a:r>
            <a:endParaRPr lang="pt-BR" dirty="0"/>
          </a:p>
          <a:p>
            <a:pPr marL="361950"/>
            <a:endParaRPr lang="pt-BR" dirty="0"/>
          </a:p>
        </p:txBody>
      </p:sp>
    </p:spTree>
    <p:extLst>
      <p:ext uri="{BB962C8B-B14F-4D97-AF65-F5344CB8AC3E}">
        <p14:creationId xmlns:p14="http://schemas.microsoft.com/office/powerpoint/2010/main" val="91857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2DC149CC-E8ED-6034-939F-2598CEDA2F0C}"/>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FEEA1024-3B75-9153-6396-5B3FE9B7DD30}"/>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D39E753C-5BF7-F3D2-B247-E6C2577CD60B}"/>
              </a:ext>
            </a:extLst>
          </p:cNvPr>
          <p:cNvSpPr txBox="1"/>
          <p:nvPr/>
        </p:nvSpPr>
        <p:spPr>
          <a:xfrm>
            <a:off x="0" y="90311"/>
            <a:ext cx="8721436" cy="4786489"/>
          </a:xfrm>
          <a:prstGeom prst="rect">
            <a:avLst/>
          </a:prstGeom>
          <a:noFill/>
          <a:ln>
            <a:noFill/>
          </a:ln>
        </p:spPr>
        <p:txBody>
          <a:bodyPr spcFirstLastPara="1" wrap="square" lIns="91425" tIns="91425" rIns="91425" bIns="91425" anchor="t" anchorCtr="0">
            <a:noAutofit/>
          </a:bodyPr>
          <a:lstStyle/>
          <a:p>
            <a:pPr algn="ctr"/>
            <a:endParaRPr lang="pt-BR" b="1" dirty="0">
              <a:solidFill>
                <a:srgbClr val="00B0F0"/>
              </a:solidFill>
            </a:endParaRPr>
          </a:p>
          <a:p>
            <a:pPr algn="ctr"/>
            <a:r>
              <a:rPr lang="pt-BR" b="1" dirty="0">
                <a:solidFill>
                  <a:srgbClr val="002060"/>
                </a:solidFill>
              </a:rPr>
              <a:t>Da recusa à designação de fiscal</a:t>
            </a:r>
            <a:endParaRPr lang="pt-BR" dirty="0">
              <a:solidFill>
                <a:srgbClr val="002060"/>
              </a:solidFill>
            </a:endParaRPr>
          </a:p>
          <a:p>
            <a:r>
              <a:rPr lang="pt-BR" dirty="0"/>
              <a:t> </a:t>
            </a:r>
          </a:p>
          <a:p>
            <a:pPr indent="361950" algn="just"/>
            <a:r>
              <a:rPr lang="pt-BR" dirty="0"/>
              <a:t>No âmbito federal, o estatuto dos servidores públicos afirma que constitui dever de todo funcionário cumprir as ordens superiores, salvo quando manifestamente ilegais (art. 116, IV, da Lei nº 8.112/90): </a:t>
            </a:r>
          </a:p>
          <a:p>
            <a:pPr indent="361950" algn="just"/>
            <a:r>
              <a:rPr lang="pt-BR" dirty="0"/>
              <a:t>“</a:t>
            </a:r>
            <a:r>
              <a:rPr lang="pt-BR" i="1" dirty="0"/>
              <a:t>Art. 116.  São deveres do servidor:</a:t>
            </a:r>
          </a:p>
          <a:p>
            <a:pPr indent="361950" algn="just"/>
            <a:r>
              <a:rPr lang="pt-BR" i="1" dirty="0"/>
              <a:t>(...)</a:t>
            </a:r>
          </a:p>
          <a:p>
            <a:pPr indent="361950" algn="just"/>
            <a:r>
              <a:rPr lang="pt-BR" i="1" dirty="0"/>
              <a:t>IV - </a:t>
            </a:r>
            <a:r>
              <a:rPr lang="pt-BR" i="1" u="sng" dirty="0"/>
              <a:t>cumprir as ordens superiores, exceto quando manifestamente ilegais</a:t>
            </a:r>
            <a:r>
              <a:rPr lang="pt-BR" dirty="0"/>
              <a:t>;”</a:t>
            </a:r>
          </a:p>
          <a:p>
            <a:pPr indent="361950" algn="just"/>
            <a:r>
              <a:rPr lang="pt-BR" dirty="0"/>
              <a:t> </a:t>
            </a:r>
          </a:p>
          <a:p>
            <a:pPr indent="361950" algn="just"/>
            <a:r>
              <a:rPr lang="pt-BR" dirty="0"/>
              <a:t>No mesmo sentido, ainda no âmbito federal, o Decreto n.º 11.246, de 27 de outubro de 2022, preconizou que: </a:t>
            </a:r>
          </a:p>
          <a:p>
            <a:pPr indent="361950" algn="just"/>
            <a:r>
              <a:rPr lang="pt-BR" dirty="0"/>
              <a:t> </a:t>
            </a:r>
          </a:p>
          <a:p>
            <a:pPr marL="361950" algn="just"/>
            <a:r>
              <a:rPr lang="pt-BR" i="1" dirty="0"/>
              <a:t>Art. 11.  O encargo de agente de contratação, de integrante de equipe de apoio, de integrante de comissão de contratação, de gestor ou de fiscal de contratos </a:t>
            </a:r>
            <a:r>
              <a:rPr lang="pt-BR" i="1" u="sng" dirty="0"/>
              <a:t>não poderá ser recusado pelo agente público</a:t>
            </a:r>
            <a:r>
              <a:rPr lang="pt-BR" i="1" dirty="0"/>
              <a:t>.</a:t>
            </a:r>
          </a:p>
          <a:p>
            <a:pPr marL="361950" algn="just"/>
            <a:r>
              <a:rPr lang="pt-BR" i="1" dirty="0"/>
              <a:t>§ 1º  Na hipótese de deficiência ou de limitações técnicas que possam impedir o cumprimento diligente das atribuições, o agente público deverá comunicar o fato ao seu superior hierárquico.</a:t>
            </a:r>
          </a:p>
          <a:p>
            <a:pPr marL="361950" algn="just"/>
            <a:r>
              <a:rPr lang="pt-BR" i="1" dirty="0"/>
              <a:t>§ 2º  Na hipótese prevista no § 1º, a autoridade competente poderá providenciar a qualificação prévia do servidor para o desempenho das suas atribuições, conforme a natureza e a complexidade do objeto, ou designar outro servidor com a qualificação requerida, observado o disposto no § 3º do art. 8º.</a:t>
            </a:r>
          </a:p>
          <a:p>
            <a:r>
              <a:rPr lang="pt-BR" i="1" dirty="0"/>
              <a:t> </a:t>
            </a:r>
            <a:endParaRPr lang="pt-BR" dirty="0"/>
          </a:p>
          <a:p>
            <a:r>
              <a:rPr lang="pt-BR" dirty="0"/>
              <a:t> </a:t>
            </a:r>
          </a:p>
          <a:p>
            <a:r>
              <a:rPr lang="pt-BR" b="1" dirty="0"/>
              <a:t> </a:t>
            </a:r>
            <a:endParaRPr lang="pt-BR" dirty="0"/>
          </a:p>
          <a:p>
            <a:pPr marL="361950"/>
            <a:endParaRPr lang="pt-BR" dirty="0"/>
          </a:p>
        </p:txBody>
      </p:sp>
    </p:spTree>
    <p:extLst>
      <p:ext uri="{BB962C8B-B14F-4D97-AF65-F5344CB8AC3E}">
        <p14:creationId xmlns:p14="http://schemas.microsoft.com/office/powerpoint/2010/main" val="330691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C15E3BBD-3AAC-73B7-24A7-6790A7B8C728}"/>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F44BDB77-93AA-EFCD-602F-FFC4ACA3C71F}"/>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CDD9E1C9-7AEA-7798-EEAC-975FD15AAD49}"/>
              </a:ext>
            </a:extLst>
          </p:cNvPr>
          <p:cNvSpPr txBox="1"/>
          <p:nvPr/>
        </p:nvSpPr>
        <p:spPr>
          <a:xfrm>
            <a:off x="0" y="90311"/>
            <a:ext cx="8721436" cy="4786489"/>
          </a:xfrm>
          <a:prstGeom prst="rect">
            <a:avLst/>
          </a:prstGeom>
          <a:noFill/>
          <a:ln>
            <a:noFill/>
          </a:ln>
        </p:spPr>
        <p:txBody>
          <a:bodyPr spcFirstLastPara="1" wrap="square" lIns="91425" tIns="91425" rIns="91425" bIns="91425" anchor="t" anchorCtr="0">
            <a:noAutofit/>
          </a:bodyPr>
          <a:lstStyle/>
          <a:p>
            <a:pPr algn="ctr"/>
            <a:endParaRPr lang="pt-BR" b="1" dirty="0">
              <a:solidFill>
                <a:srgbClr val="002060"/>
              </a:solidFill>
            </a:endParaRPr>
          </a:p>
          <a:p>
            <a:pPr algn="ctr"/>
            <a:r>
              <a:rPr lang="pt-BR" b="1" dirty="0">
                <a:solidFill>
                  <a:srgbClr val="002060"/>
                </a:solidFill>
              </a:rPr>
              <a:t>Da recusa à designação de fiscal</a:t>
            </a:r>
          </a:p>
          <a:p>
            <a:pPr algn="ctr"/>
            <a:endParaRPr lang="pt-BR" dirty="0">
              <a:solidFill>
                <a:srgbClr val="00B0F0"/>
              </a:solidFill>
            </a:endParaRPr>
          </a:p>
          <a:p>
            <a:r>
              <a:rPr lang="pt-BR" dirty="0"/>
              <a:t> </a:t>
            </a:r>
          </a:p>
          <a:p>
            <a:pPr algn="just">
              <a:lnSpc>
                <a:spcPct val="150000"/>
              </a:lnSpc>
            </a:pPr>
            <a:r>
              <a:rPr lang="pt-BR" dirty="0"/>
              <a:t>“</a:t>
            </a:r>
            <a:r>
              <a:rPr lang="pt-BR" i="1" dirty="0"/>
              <a:t>O </a:t>
            </a:r>
            <a:r>
              <a:rPr lang="pt-BR" b="1" i="1" dirty="0">
                <a:solidFill>
                  <a:srgbClr val="00B0F0"/>
                </a:solidFill>
              </a:rPr>
              <a:t>encargo de gestor ou fiscal de contratos não pode ser recusado pelo servidor</a:t>
            </a:r>
            <a:r>
              <a:rPr lang="pt-BR" i="1" dirty="0"/>
              <a:t>, por não se tratar de ordem ilegal, devendo o servidor expor ao superior hierárquico as deficiências e limitações técnicas que possam impedir o diligente cumprimento do exercício de suas atribuições. Para estes casos, a Administração deverá providenciar a qualificação do servidor para o desempenho das atribuições, anteriormente à celebração do contrato, conforme disposto no §3º do art. 8º do Decreto nº 11.246, de 2022, considerando a natureza e complexidade do objeto, ou designar outro servidor com a qualificação requerida</a:t>
            </a:r>
            <a:r>
              <a:rPr lang="pt-BR" dirty="0"/>
              <a:t>” (Manual Operacional de Gestão e Fiscalização Contratual, Ministério da Gestão e da Inovação em Serviços Públicos – MGI, 2025)</a:t>
            </a:r>
          </a:p>
          <a:p>
            <a:r>
              <a:rPr lang="pt-BR" i="1" dirty="0"/>
              <a:t> </a:t>
            </a:r>
            <a:endParaRPr lang="pt-BR" dirty="0"/>
          </a:p>
          <a:p>
            <a:r>
              <a:rPr lang="pt-BR" dirty="0"/>
              <a:t> </a:t>
            </a:r>
          </a:p>
          <a:p>
            <a:r>
              <a:rPr lang="pt-BR" b="1" dirty="0"/>
              <a:t> </a:t>
            </a:r>
            <a:endParaRPr lang="pt-BR" dirty="0"/>
          </a:p>
          <a:p>
            <a:pPr marL="361950"/>
            <a:endParaRPr lang="pt-BR" dirty="0"/>
          </a:p>
        </p:txBody>
      </p:sp>
    </p:spTree>
    <p:extLst>
      <p:ext uri="{BB962C8B-B14F-4D97-AF65-F5344CB8AC3E}">
        <p14:creationId xmlns:p14="http://schemas.microsoft.com/office/powerpoint/2010/main" val="270531137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4950</Words>
  <Application>Microsoft Office PowerPoint</Application>
  <PresentationFormat>Apresentação na tela (16:9)</PresentationFormat>
  <Paragraphs>585</Paragraphs>
  <Slides>48</Slides>
  <Notes>48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48</vt:i4>
      </vt:variant>
    </vt:vector>
  </HeadingPairs>
  <TitlesOfParts>
    <vt:vector size="52" baseType="lpstr">
      <vt:lpstr>Arial</vt:lpstr>
      <vt:lpstr>Calibri</vt:lpstr>
      <vt:lpstr>Wingdings</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Gabriela Borges</dc:creator>
  <cp:lastModifiedBy>Gabriela Borges</cp:lastModifiedBy>
  <cp:revision>1</cp:revision>
  <dcterms:modified xsi:type="dcterms:W3CDTF">2026-06-10T13:43:07Z</dcterms:modified>
</cp:coreProperties>
</file>